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16C8-4E6B-1D31-E88F-1C16798714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76866FA-D5D4-3D27-B536-2482BAA86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90A7082-4812-7368-3023-5DCF45CAE0B0}"/>
              </a:ext>
            </a:extLst>
          </p:cNvPr>
          <p:cNvSpPr>
            <a:spLocks noGrp="1"/>
          </p:cNvSpPr>
          <p:nvPr>
            <p:ph type="dt" sz="half" idx="10"/>
          </p:nvPr>
        </p:nvSpPr>
        <p:spPr/>
        <p:txBody>
          <a:bodyPr/>
          <a:lstStyle/>
          <a:p>
            <a:fld id="{288CFFB4-A902-4C87-ADAC-9C1455305442}" type="datetimeFigureOut">
              <a:rPr lang="en-AU" smtClean="0"/>
              <a:t>22/11/2023</a:t>
            </a:fld>
            <a:endParaRPr lang="en-AU"/>
          </a:p>
        </p:txBody>
      </p:sp>
      <p:sp>
        <p:nvSpPr>
          <p:cNvPr id="5" name="Footer Placeholder 4">
            <a:extLst>
              <a:ext uri="{FF2B5EF4-FFF2-40B4-BE49-F238E27FC236}">
                <a16:creationId xmlns:a16="http://schemas.microsoft.com/office/drawing/2014/main" id="{9E1C1B75-9179-3A60-C66F-6A234D6F962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9CBA7FB-DF37-51C6-42C8-E6C29A56816C}"/>
              </a:ext>
            </a:extLst>
          </p:cNvPr>
          <p:cNvSpPr>
            <a:spLocks noGrp="1"/>
          </p:cNvSpPr>
          <p:nvPr>
            <p:ph type="sldNum" sz="quarter" idx="12"/>
          </p:nvPr>
        </p:nvSpPr>
        <p:spPr/>
        <p:txBody>
          <a:bodyPr/>
          <a:lstStyle/>
          <a:p>
            <a:fld id="{1CA5A556-D1E4-47BF-89CB-3DBD973C3CF0}" type="slidenum">
              <a:rPr lang="en-AU" smtClean="0"/>
              <a:t>‹#›</a:t>
            </a:fld>
            <a:endParaRPr lang="en-AU"/>
          </a:p>
        </p:txBody>
      </p:sp>
    </p:spTree>
    <p:extLst>
      <p:ext uri="{BB962C8B-B14F-4D97-AF65-F5344CB8AC3E}">
        <p14:creationId xmlns:p14="http://schemas.microsoft.com/office/powerpoint/2010/main" val="236076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5BB2F-1F17-2628-7B97-506160D2E07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9DCEA50-70DF-3144-9A85-0C91A6AA97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09B2462-C7F4-D484-528D-4B51E99E6DE3}"/>
              </a:ext>
            </a:extLst>
          </p:cNvPr>
          <p:cNvSpPr>
            <a:spLocks noGrp="1"/>
          </p:cNvSpPr>
          <p:nvPr>
            <p:ph type="dt" sz="half" idx="10"/>
          </p:nvPr>
        </p:nvSpPr>
        <p:spPr/>
        <p:txBody>
          <a:bodyPr/>
          <a:lstStyle/>
          <a:p>
            <a:fld id="{288CFFB4-A902-4C87-ADAC-9C1455305442}" type="datetimeFigureOut">
              <a:rPr lang="en-AU" smtClean="0"/>
              <a:t>22/11/2023</a:t>
            </a:fld>
            <a:endParaRPr lang="en-AU"/>
          </a:p>
        </p:txBody>
      </p:sp>
      <p:sp>
        <p:nvSpPr>
          <p:cNvPr id="5" name="Footer Placeholder 4">
            <a:extLst>
              <a:ext uri="{FF2B5EF4-FFF2-40B4-BE49-F238E27FC236}">
                <a16:creationId xmlns:a16="http://schemas.microsoft.com/office/drawing/2014/main" id="{3A2B6F1D-0AF3-FE01-70A5-1CE53777D02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70FFFB5-2810-A4FE-7A45-01F8021793A0}"/>
              </a:ext>
            </a:extLst>
          </p:cNvPr>
          <p:cNvSpPr>
            <a:spLocks noGrp="1"/>
          </p:cNvSpPr>
          <p:nvPr>
            <p:ph type="sldNum" sz="quarter" idx="12"/>
          </p:nvPr>
        </p:nvSpPr>
        <p:spPr/>
        <p:txBody>
          <a:bodyPr/>
          <a:lstStyle/>
          <a:p>
            <a:fld id="{1CA5A556-D1E4-47BF-89CB-3DBD973C3CF0}" type="slidenum">
              <a:rPr lang="en-AU" smtClean="0"/>
              <a:t>‹#›</a:t>
            </a:fld>
            <a:endParaRPr lang="en-AU"/>
          </a:p>
        </p:txBody>
      </p:sp>
    </p:spTree>
    <p:extLst>
      <p:ext uri="{BB962C8B-B14F-4D97-AF65-F5344CB8AC3E}">
        <p14:creationId xmlns:p14="http://schemas.microsoft.com/office/powerpoint/2010/main" val="304781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7BFCF-422D-A4D7-E81A-F32E53F9C1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C3FC64B-5034-21F8-5405-3F4C8E0984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14BCA35-1CE8-EEEB-4BEA-FE352A0C5755}"/>
              </a:ext>
            </a:extLst>
          </p:cNvPr>
          <p:cNvSpPr>
            <a:spLocks noGrp="1"/>
          </p:cNvSpPr>
          <p:nvPr>
            <p:ph type="dt" sz="half" idx="10"/>
          </p:nvPr>
        </p:nvSpPr>
        <p:spPr/>
        <p:txBody>
          <a:bodyPr/>
          <a:lstStyle/>
          <a:p>
            <a:fld id="{288CFFB4-A902-4C87-ADAC-9C1455305442}" type="datetimeFigureOut">
              <a:rPr lang="en-AU" smtClean="0"/>
              <a:t>22/11/2023</a:t>
            </a:fld>
            <a:endParaRPr lang="en-AU"/>
          </a:p>
        </p:txBody>
      </p:sp>
      <p:sp>
        <p:nvSpPr>
          <p:cNvPr id="5" name="Footer Placeholder 4">
            <a:extLst>
              <a:ext uri="{FF2B5EF4-FFF2-40B4-BE49-F238E27FC236}">
                <a16:creationId xmlns:a16="http://schemas.microsoft.com/office/drawing/2014/main" id="{129396FA-C9ED-19A2-4FF1-6127FFBA653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634BE7D-AAB5-57FC-EBA0-7D2EA8E2E603}"/>
              </a:ext>
            </a:extLst>
          </p:cNvPr>
          <p:cNvSpPr>
            <a:spLocks noGrp="1"/>
          </p:cNvSpPr>
          <p:nvPr>
            <p:ph type="sldNum" sz="quarter" idx="12"/>
          </p:nvPr>
        </p:nvSpPr>
        <p:spPr/>
        <p:txBody>
          <a:bodyPr/>
          <a:lstStyle/>
          <a:p>
            <a:fld id="{1CA5A556-D1E4-47BF-89CB-3DBD973C3CF0}" type="slidenum">
              <a:rPr lang="en-AU" smtClean="0"/>
              <a:t>‹#›</a:t>
            </a:fld>
            <a:endParaRPr lang="en-AU"/>
          </a:p>
        </p:txBody>
      </p:sp>
    </p:spTree>
    <p:extLst>
      <p:ext uri="{BB962C8B-B14F-4D97-AF65-F5344CB8AC3E}">
        <p14:creationId xmlns:p14="http://schemas.microsoft.com/office/powerpoint/2010/main" val="351196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4CA4-11EC-B5C3-2FBB-D814516C394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FB9CDE6-53B2-D076-9320-0E4504B74A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BED3C11-3357-4C2B-746F-06C01A5549F5}"/>
              </a:ext>
            </a:extLst>
          </p:cNvPr>
          <p:cNvSpPr>
            <a:spLocks noGrp="1"/>
          </p:cNvSpPr>
          <p:nvPr>
            <p:ph type="dt" sz="half" idx="10"/>
          </p:nvPr>
        </p:nvSpPr>
        <p:spPr/>
        <p:txBody>
          <a:bodyPr/>
          <a:lstStyle/>
          <a:p>
            <a:fld id="{288CFFB4-A902-4C87-ADAC-9C1455305442}" type="datetimeFigureOut">
              <a:rPr lang="en-AU" smtClean="0"/>
              <a:t>22/11/2023</a:t>
            </a:fld>
            <a:endParaRPr lang="en-AU"/>
          </a:p>
        </p:txBody>
      </p:sp>
      <p:sp>
        <p:nvSpPr>
          <p:cNvPr id="5" name="Footer Placeholder 4">
            <a:extLst>
              <a:ext uri="{FF2B5EF4-FFF2-40B4-BE49-F238E27FC236}">
                <a16:creationId xmlns:a16="http://schemas.microsoft.com/office/drawing/2014/main" id="{A74A1C31-75CA-FD2E-DC41-C80FE244B86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E19A397-F4E0-E469-BBA4-99CEEFD974FC}"/>
              </a:ext>
            </a:extLst>
          </p:cNvPr>
          <p:cNvSpPr>
            <a:spLocks noGrp="1"/>
          </p:cNvSpPr>
          <p:nvPr>
            <p:ph type="sldNum" sz="quarter" idx="12"/>
          </p:nvPr>
        </p:nvSpPr>
        <p:spPr/>
        <p:txBody>
          <a:bodyPr/>
          <a:lstStyle/>
          <a:p>
            <a:fld id="{1CA5A556-D1E4-47BF-89CB-3DBD973C3CF0}" type="slidenum">
              <a:rPr lang="en-AU" smtClean="0"/>
              <a:t>‹#›</a:t>
            </a:fld>
            <a:endParaRPr lang="en-AU"/>
          </a:p>
        </p:txBody>
      </p:sp>
    </p:spTree>
    <p:extLst>
      <p:ext uri="{BB962C8B-B14F-4D97-AF65-F5344CB8AC3E}">
        <p14:creationId xmlns:p14="http://schemas.microsoft.com/office/powerpoint/2010/main" val="1056596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34D1-99AB-8284-EAC0-0D432C7CDB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963673C-5A0F-469F-B2AB-C7956423C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BBEB84-8CB4-1132-713A-AB66000BFAA5}"/>
              </a:ext>
            </a:extLst>
          </p:cNvPr>
          <p:cNvSpPr>
            <a:spLocks noGrp="1"/>
          </p:cNvSpPr>
          <p:nvPr>
            <p:ph type="dt" sz="half" idx="10"/>
          </p:nvPr>
        </p:nvSpPr>
        <p:spPr/>
        <p:txBody>
          <a:bodyPr/>
          <a:lstStyle/>
          <a:p>
            <a:fld id="{288CFFB4-A902-4C87-ADAC-9C1455305442}" type="datetimeFigureOut">
              <a:rPr lang="en-AU" smtClean="0"/>
              <a:t>22/11/2023</a:t>
            </a:fld>
            <a:endParaRPr lang="en-AU"/>
          </a:p>
        </p:txBody>
      </p:sp>
      <p:sp>
        <p:nvSpPr>
          <p:cNvPr id="5" name="Footer Placeholder 4">
            <a:extLst>
              <a:ext uri="{FF2B5EF4-FFF2-40B4-BE49-F238E27FC236}">
                <a16:creationId xmlns:a16="http://schemas.microsoft.com/office/drawing/2014/main" id="{66F40C5A-4BFA-996C-5BAF-8CBB918664A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67FA0C1-FFE6-867A-8EB6-2D52DFD3F69C}"/>
              </a:ext>
            </a:extLst>
          </p:cNvPr>
          <p:cNvSpPr>
            <a:spLocks noGrp="1"/>
          </p:cNvSpPr>
          <p:nvPr>
            <p:ph type="sldNum" sz="quarter" idx="12"/>
          </p:nvPr>
        </p:nvSpPr>
        <p:spPr/>
        <p:txBody>
          <a:bodyPr/>
          <a:lstStyle/>
          <a:p>
            <a:fld id="{1CA5A556-D1E4-47BF-89CB-3DBD973C3CF0}" type="slidenum">
              <a:rPr lang="en-AU" smtClean="0"/>
              <a:t>‹#›</a:t>
            </a:fld>
            <a:endParaRPr lang="en-AU"/>
          </a:p>
        </p:txBody>
      </p:sp>
    </p:spTree>
    <p:extLst>
      <p:ext uri="{BB962C8B-B14F-4D97-AF65-F5344CB8AC3E}">
        <p14:creationId xmlns:p14="http://schemas.microsoft.com/office/powerpoint/2010/main" val="339745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7DCB-7AB6-E44C-584E-07B49EC3D62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CF2551E-110D-9070-923E-5E71E46982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89B5E43-2534-491E-E86D-73A632C171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43173EA-C0FA-A214-913F-072279D3580C}"/>
              </a:ext>
            </a:extLst>
          </p:cNvPr>
          <p:cNvSpPr>
            <a:spLocks noGrp="1"/>
          </p:cNvSpPr>
          <p:nvPr>
            <p:ph type="dt" sz="half" idx="10"/>
          </p:nvPr>
        </p:nvSpPr>
        <p:spPr/>
        <p:txBody>
          <a:bodyPr/>
          <a:lstStyle/>
          <a:p>
            <a:fld id="{288CFFB4-A902-4C87-ADAC-9C1455305442}" type="datetimeFigureOut">
              <a:rPr lang="en-AU" smtClean="0"/>
              <a:t>22/11/2023</a:t>
            </a:fld>
            <a:endParaRPr lang="en-AU"/>
          </a:p>
        </p:txBody>
      </p:sp>
      <p:sp>
        <p:nvSpPr>
          <p:cNvPr id="6" name="Footer Placeholder 5">
            <a:extLst>
              <a:ext uri="{FF2B5EF4-FFF2-40B4-BE49-F238E27FC236}">
                <a16:creationId xmlns:a16="http://schemas.microsoft.com/office/drawing/2014/main" id="{2A1A1D2C-74EA-F200-E4C2-C3EAF008048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0DD39DE-985C-C3AA-1A0F-6EEB70CE6947}"/>
              </a:ext>
            </a:extLst>
          </p:cNvPr>
          <p:cNvSpPr>
            <a:spLocks noGrp="1"/>
          </p:cNvSpPr>
          <p:nvPr>
            <p:ph type="sldNum" sz="quarter" idx="12"/>
          </p:nvPr>
        </p:nvSpPr>
        <p:spPr/>
        <p:txBody>
          <a:bodyPr/>
          <a:lstStyle/>
          <a:p>
            <a:fld id="{1CA5A556-D1E4-47BF-89CB-3DBD973C3CF0}" type="slidenum">
              <a:rPr lang="en-AU" smtClean="0"/>
              <a:t>‹#›</a:t>
            </a:fld>
            <a:endParaRPr lang="en-AU"/>
          </a:p>
        </p:txBody>
      </p:sp>
    </p:spTree>
    <p:extLst>
      <p:ext uri="{BB962C8B-B14F-4D97-AF65-F5344CB8AC3E}">
        <p14:creationId xmlns:p14="http://schemas.microsoft.com/office/powerpoint/2010/main" val="3384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F79A-2CE7-198A-41DE-0B7E31E3806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FBE8D9B-846C-E29F-2040-1AD6F388A0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5355DB-F59F-056A-F8F9-D67F993F71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6CE8B5D-FED7-77EC-4439-B49F3A2017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9DB1E1-AF51-54AA-7370-2483B9877C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F27BF62-902E-ED83-EDF7-F87A9C48F9F8}"/>
              </a:ext>
            </a:extLst>
          </p:cNvPr>
          <p:cNvSpPr>
            <a:spLocks noGrp="1"/>
          </p:cNvSpPr>
          <p:nvPr>
            <p:ph type="dt" sz="half" idx="10"/>
          </p:nvPr>
        </p:nvSpPr>
        <p:spPr/>
        <p:txBody>
          <a:bodyPr/>
          <a:lstStyle/>
          <a:p>
            <a:fld id="{288CFFB4-A902-4C87-ADAC-9C1455305442}" type="datetimeFigureOut">
              <a:rPr lang="en-AU" smtClean="0"/>
              <a:t>22/11/2023</a:t>
            </a:fld>
            <a:endParaRPr lang="en-AU"/>
          </a:p>
        </p:txBody>
      </p:sp>
      <p:sp>
        <p:nvSpPr>
          <p:cNvPr id="8" name="Footer Placeholder 7">
            <a:extLst>
              <a:ext uri="{FF2B5EF4-FFF2-40B4-BE49-F238E27FC236}">
                <a16:creationId xmlns:a16="http://schemas.microsoft.com/office/drawing/2014/main" id="{EB4E6976-5A3B-B1FB-5CB4-8D96D7F45B0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ECA14C0-2D4F-D775-7CAB-195597E4B133}"/>
              </a:ext>
            </a:extLst>
          </p:cNvPr>
          <p:cNvSpPr>
            <a:spLocks noGrp="1"/>
          </p:cNvSpPr>
          <p:nvPr>
            <p:ph type="sldNum" sz="quarter" idx="12"/>
          </p:nvPr>
        </p:nvSpPr>
        <p:spPr/>
        <p:txBody>
          <a:bodyPr/>
          <a:lstStyle/>
          <a:p>
            <a:fld id="{1CA5A556-D1E4-47BF-89CB-3DBD973C3CF0}" type="slidenum">
              <a:rPr lang="en-AU" smtClean="0"/>
              <a:t>‹#›</a:t>
            </a:fld>
            <a:endParaRPr lang="en-AU"/>
          </a:p>
        </p:txBody>
      </p:sp>
    </p:spTree>
    <p:extLst>
      <p:ext uri="{BB962C8B-B14F-4D97-AF65-F5344CB8AC3E}">
        <p14:creationId xmlns:p14="http://schemas.microsoft.com/office/powerpoint/2010/main" val="168037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711D-0ED5-93E5-B371-EA360D10A66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F8D3180-3AA8-A3D1-236B-C03D0191988A}"/>
              </a:ext>
            </a:extLst>
          </p:cNvPr>
          <p:cNvSpPr>
            <a:spLocks noGrp="1"/>
          </p:cNvSpPr>
          <p:nvPr>
            <p:ph type="dt" sz="half" idx="10"/>
          </p:nvPr>
        </p:nvSpPr>
        <p:spPr/>
        <p:txBody>
          <a:bodyPr/>
          <a:lstStyle/>
          <a:p>
            <a:fld id="{288CFFB4-A902-4C87-ADAC-9C1455305442}" type="datetimeFigureOut">
              <a:rPr lang="en-AU" smtClean="0"/>
              <a:t>22/11/2023</a:t>
            </a:fld>
            <a:endParaRPr lang="en-AU"/>
          </a:p>
        </p:txBody>
      </p:sp>
      <p:sp>
        <p:nvSpPr>
          <p:cNvPr id="4" name="Footer Placeholder 3">
            <a:extLst>
              <a:ext uri="{FF2B5EF4-FFF2-40B4-BE49-F238E27FC236}">
                <a16:creationId xmlns:a16="http://schemas.microsoft.com/office/drawing/2014/main" id="{D02B3EEB-6283-D634-B169-274696DD729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6AE50DE-4D23-2616-8CDF-36225A850FB6}"/>
              </a:ext>
            </a:extLst>
          </p:cNvPr>
          <p:cNvSpPr>
            <a:spLocks noGrp="1"/>
          </p:cNvSpPr>
          <p:nvPr>
            <p:ph type="sldNum" sz="quarter" idx="12"/>
          </p:nvPr>
        </p:nvSpPr>
        <p:spPr/>
        <p:txBody>
          <a:bodyPr/>
          <a:lstStyle/>
          <a:p>
            <a:fld id="{1CA5A556-D1E4-47BF-89CB-3DBD973C3CF0}" type="slidenum">
              <a:rPr lang="en-AU" smtClean="0"/>
              <a:t>‹#›</a:t>
            </a:fld>
            <a:endParaRPr lang="en-AU"/>
          </a:p>
        </p:txBody>
      </p:sp>
    </p:spTree>
    <p:extLst>
      <p:ext uri="{BB962C8B-B14F-4D97-AF65-F5344CB8AC3E}">
        <p14:creationId xmlns:p14="http://schemas.microsoft.com/office/powerpoint/2010/main" val="245198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BB68C-B64F-521E-F4FD-F3A1741D2E1B}"/>
              </a:ext>
            </a:extLst>
          </p:cNvPr>
          <p:cNvSpPr>
            <a:spLocks noGrp="1"/>
          </p:cNvSpPr>
          <p:nvPr>
            <p:ph type="dt" sz="half" idx="10"/>
          </p:nvPr>
        </p:nvSpPr>
        <p:spPr/>
        <p:txBody>
          <a:bodyPr/>
          <a:lstStyle/>
          <a:p>
            <a:fld id="{288CFFB4-A902-4C87-ADAC-9C1455305442}" type="datetimeFigureOut">
              <a:rPr lang="en-AU" smtClean="0"/>
              <a:t>22/11/2023</a:t>
            </a:fld>
            <a:endParaRPr lang="en-AU"/>
          </a:p>
        </p:txBody>
      </p:sp>
      <p:sp>
        <p:nvSpPr>
          <p:cNvPr id="3" name="Footer Placeholder 2">
            <a:extLst>
              <a:ext uri="{FF2B5EF4-FFF2-40B4-BE49-F238E27FC236}">
                <a16:creationId xmlns:a16="http://schemas.microsoft.com/office/drawing/2014/main" id="{1C9C672E-90B1-ACBC-124E-24AA013B960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2A3E6C3-1577-1B07-1B5D-556788317CF1}"/>
              </a:ext>
            </a:extLst>
          </p:cNvPr>
          <p:cNvSpPr>
            <a:spLocks noGrp="1"/>
          </p:cNvSpPr>
          <p:nvPr>
            <p:ph type="sldNum" sz="quarter" idx="12"/>
          </p:nvPr>
        </p:nvSpPr>
        <p:spPr/>
        <p:txBody>
          <a:bodyPr/>
          <a:lstStyle/>
          <a:p>
            <a:fld id="{1CA5A556-D1E4-47BF-89CB-3DBD973C3CF0}" type="slidenum">
              <a:rPr lang="en-AU" smtClean="0"/>
              <a:t>‹#›</a:t>
            </a:fld>
            <a:endParaRPr lang="en-AU"/>
          </a:p>
        </p:txBody>
      </p:sp>
    </p:spTree>
    <p:extLst>
      <p:ext uri="{BB962C8B-B14F-4D97-AF65-F5344CB8AC3E}">
        <p14:creationId xmlns:p14="http://schemas.microsoft.com/office/powerpoint/2010/main" val="370990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0785-F29C-AAE5-B5EF-6C0548806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AA84492-1282-F60C-50C0-4F9BECE236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069BE3F-871E-548D-D978-F814166881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8EF0D8-E873-0BD7-BF44-9DC038518D4B}"/>
              </a:ext>
            </a:extLst>
          </p:cNvPr>
          <p:cNvSpPr>
            <a:spLocks noGrp="1"/>
          </p:cNvSpPr>
          <p:nvPr>
            <p:ph type="dt" sz="half" idx="10"/>
          </p:nvPr>
        </p:nvSpPr>
        <p:spPr/>
        <p:txBody>
          <a:bodyPr/>
          <a:lstStyle/>
          <a:p>
            <a:fld id="{288CFFB4-A902-4C87-ADAC-9C1455305442}" type="datetimeFigureOut">
              <a:rPr lang="en-AU" smtClean="0"/>
              <a:t>22/11/2023</a:t>
            </a:fld>
            <a:endParaRPr lang="en-AU"/>
          </a:p>
        </p:txBody>
      </p:sp>
      <p:sp>
        <p:nvSpPr>
          <p:cNvPr id="6" name="Footer Placeholder 5">
            <a:extLst>
              <a:ext uri="{FF2B5EF4-FFF2-40B4-BE49-F238E27FC236}">
                <a16:creationId xmlns:a16="http://schemas.microsoft.com/office/drawing/2014/main" id="{E39E6457-45A3-71D3-62DA-2347768C21E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225EE7B-4122-A7C3-8029-B6F2F608483A}"/>
              </a:ext>
            </a:extLst>
          </p:cNvPr>
          <p:cNvSpPr>
            <a:spLocks noGrp="1"/>
          </p:cNvSpPr>
          <p:nvPr>
            <p:ph type="sldNum" sz="quarter" idx="12"/>
          </p:nvPr>
        </p:nvSpPr>
        <p:spPr/>
        <p:txBody>
          <a:bodyPr/>
          <a:lstStyle/>
          <a:p>
            <a:fld id="{1CA5A556-D1E4-47BF-89CB-3DBD973C3CF0}" type="slidenum">
              <a:rPr lang="en-AU" smtClean="0"/>
              <a:t>‹#›</a:t>
            </a:fld>
            <a:endParaRPr lang="en-AU"/>
          </a:p>
        </p:txBody>
      </p:sp>
    </p:spTree>
    <p:extLst>
      <p:ext uri="{BB962C8B-B14F-4D97-AF65-F5344CB8AC3E}">
        <p14:creationId xmlns:p14="http://schemas.microsoft.com/office/powerpoint/2010/main" val="141895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77E66-EF47-39ED-2A15-655F822604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BB0EF9C-2C36-20C0-5072-27967D6ACD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F760C62-468A-8085-E0FD-B42797CD3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40991-FEA9-2F2E-88E2-924960E3A4B5}"/>
              </a:ext>
            </a:extLst>
          </p:cNvPr>
          <p:cNvSpPr>
            <a:spLocks noGrp="1"/>
          </p:cNvSpPr>
          <p:nvPr>
            <p:ph type="dt" sz="half" idx="10"/>
          </p:nvPr>
        </p:nvSpPr>
        <p:spPr/>
        <p:txBody>
          <a:bodyPr/>
          <a:lstStyle/>
          <a:p>
            <a:fld id="{288CFFB4-A902-4C87-ADAC-9C1455305442}" type="datetimeFigureOut">
              <a:rPr lang="en-AU" smtClean="0"/>
              <a:t>22/11/2023</a:t>
            </a:fld>
            <a:endParaRPr lang="en-AU"/>
          </a:p>
        </p:txBody>
      </p:sp>
      <p:sp>
        <p:nvSpPr>
          <p:cNvPr id="6" name="Footer Placeholder 5">
            <a:extLst>
              <a:ext uri="{FF2B5EF4-FFF2-40B4-BE49-F238E27FC236}">
                <a16:creationId xmlns:a16="http://schemas.microsoft.com/office/drawing/2014/main" id="{80B1F72D-770A-F929-6B7B-10E0278AB21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22381C-5361-27BA-3B5C-AB2C966281E5}"/>
              </a:ext>
            </a:extLst>
          </p:cNvPr>
          <p:cNvSpPr>
            <a:spLocks noGrp="1"/>
          </p:cNvSpPr>
          <p:nvPr>
            <p:ph type="sldNum" sz="quarter" idx="12"/>
          </p:nvPr>
        </p:nvSpPr>
        <p:spPr/>
        <p:txBody>
          <a:bodyPr/>
          <a:lstStyle/>
          <a:p>
            <a:fld id="{1CA5A556-D1E4-47BF-89CB-3DBD973C3CF0}" type="slidenum">
              <a:rPr lang="en-AU" smtClean="0"/>
              <a:t>‹#›</a:t>
            </a:fld>
            <a:endParaRPr lang="en-AU"/>
          </a:p>
        </p:txBody>
      </p:sp>
    </p:spTree>
    <p:extLst>
      <p:ext uri="{BB962C8B-B14F-4D97-AF65-F5344CB8AC3E}">
        <p14:creationId xmlns:p14="http://schemas.microsoft.com/office/powerpoint/2010/main" val="341942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56319C-AB18-7992-71F6-C56B2675A7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8A1D1B4-5A53-08BF-1339-0F570CC6A6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B45597E-AB7E-4B8C-0595-1AF341F6B0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CFFB4-A902-4C87-ADAC-9C1455305442}" type="datetimeFigureOut">
              <a:rPr lang="en-AU" smtClean="0"/>
              <a:t>22/11/2023</a:t>
            </a:fld>
            <a:endParaRPr lang="en-AU"/>
          </a:p>
        </p:txBody>
      </p:sp>
      <p:sp>
        <p:nvSpPr>
          <p:cNvPr id="5" name="Footer Placeholder 4">
            <a:extLst>
              <a:ext uri="{FF2B5EF4-FFF2-40B4-BE49-F238E27FC236}">
                <a16:creationId xmlns:a16="http://schemas.microsoft.com/office/drawing/2014/main" id="{5E37965D-E236-C84D-8F82-E24731AA7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232E8CE-7C67-F19E-6CB0-B31402C27A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5A556-D1E4-47BF-89CB-3DBD973C3CF0}" type="slidenum">
              <a:rPr lang="en-AU" smtClean="0"/>
              <a:t>‹#›</a:t>
            </a:fld>
            <a:endParaRPr lang="en-AU"/>
          </a:p>
        </p:txBody>
      </p:sp>
    </p:spTree>
    <p:extLst>
      <p:ext uri="{BB962C8B-B14F-4D97-AF65-F5344CB8AC3E}">
        <p14:creationId xmlns:p14="http://schemas.microsoft.com/office/powerpoint/2010/main" val="4120489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descr="N:\Restricted Data\Photos\Promotional Photos\Spectrum Imaging - 27.03.13\_SPI0498.jpg">
            <a:extLst>
              <a:ext uri="{FF2B5EF4-FFF2-40B4-BE49-F238E27FC236}">
                <a16:creationId xmlns:a16="http://schemas.microsoft.com/office/drawing/2014/main" id="{D50313BA-58E8-0525-B884-707445F511B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818" t="9091"/>
          <a:stretch/>
        </p:blipFill>
        <p:spPr bwMode="auto">
          <a:xfrm>
            <a:off x="0"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A1D60BE3-FCB7-293C-A7E8-D08F156AF43F}"/>
              </a:ext>
            </a:extLst>
          </p:cNvPr>
          <p:cNvSpPr>
            <a:spLocks noGrp="1"/>
          </p:cNvSpPr>
          <p:nvPr>
            <p:ph type="subTitle" idx="1"/>
          </p:nvPr>
        </p:nvSpPr>
        <p:spPr>
          <a:xfrm>
            <a:off x="7848600" y="4872922"/>
            <a:ext cx="4023360" cy="1208141"/>
          </a:xfrm>
        </p:spPr>
        <p:txBody>
          <a:bodyPr>
            <a:normAutofit/>
          </a:bodyPr>
          <a:lstStyle/>
          <a:p>
            <a:pPr algn="l"/>
            <a:r>
              <a:rPr lang="en-AU" sz="2000">
                <a:solidFill>
                  <a:schemeClr val="bg1"/>
                </a:solidFill>
              </a:rPr>
              <a:t>HERVEY BAY AIRPORT</a:t>
            </a:r>
          </a:p>
          <a:p>
            <a:pPr algn="l"/>
            <a:r>
              <a:rPr lang="en-AU" sz="2000">
                <a:solidFill>
                  <a:schemeClr val="bg1"/>
                </a:solidFill>
              </a:rPr>
              <a:t>INDUCTION</a:t>
            </a:r>
          </a:p>
          <a:p>
            <a:pPr algn="l"/>
            <a:r>
              <a:rPr lang="en-AU" sz="2000">
                <a:solidFill>
                  <a:schemeClr val="bg1"/>
                </a:solidFill>
              </a:rPr>
              <a:t>INFORMATION SESSION </a:t>
            </a:r>
          </a:p>
          <a:p>
            <a:pPr algn="l"/>
            <a:endParaRPr lang="en-AU" sz="2000">
              <a:solidFill>
                <a:schemeClr val="bg1"/>
              </a:solidFill>
            </a:endParaRPr>
          </a:p>
        </p:txBody>
      </p:sp>
      <p:sp>
        <p:nvSpPr>
          <p:cNvPr id="33"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938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FF89-41C0-E3AD-221F-44F1A5CD128D}"/>
              </a:ext>
            </a:extLst>
          </p:cNvPr>
          <p:cNvSpPr>
            <a:spLocks noGrp="1"/>
          </p:cNvSpPr>
          <p:nvPr>
            <p:ph type="title"/>
          </p:nvPr>
        </p:nvSpPr>
        <p:spPr>
          <a:xfrm>
            <a:off x="6257979" y="421839"/>
            <a:ext cx="5097409" cy="582516"/>
          </a:xfrm>
        </p:spPr>
        <p:txBody>
          <a:bodyPr/>
          <a:lstStyle/>
          <a:p>
            <a:r>
              <a:rPr lang="en-AU" b="1" dirty="0"/>
              <a:t>Evacuation Procedure</a:t>
            </a:r>
          </a:p>
        </p:txBody>
      </p:sp>
      <p:sp>
        <p:nvSpPr>
          <p:cNvPr id="4" name="Text Placeholder 3">
            <a:extLst>
              <a:ext uri="{FF2B5EF4-FFF2-40B4-BE49-F238E27FC236}">
                <a16:creationId xmlns:a16="http://schemas.microsoft.com/office/drawing/2014/main" id="{58432586-AD47-D75E-3DA6-89DF29DDA53C}"/>
              </a:ext>
            </a:extLst>
          </p:cNvPr>
          <p:cNvSpPr>
            <a:spLocks noGrp="1"/>
          </p:cNvSpPr>
          <p:nvPr>
            <p:ph type="body" sz="half" idx="2"/>
          </p:nvPr>
        </p:nvSpPr>
        <p:spPr>
          <a:xfrm>
            <a:off x="291198" y="4423474"/>
            <a:ext cx="11064190" cy="2345612"/>
          </a:xfrm>
        </p:spPr>
        <p:txBody>
          <a:bodyPr>
            <a:normAutofit/>
          </a:bodyPr>
          <a:lstStyle/>
          <a:p>
            <a:pPr marL="0" indent="0" eaLnBrk="1" hangingPunct="1">
              <a:spcBef>
                <a:spcPts val="0"/>
              </a:spcBef>
              <a:spcAft>
                <a:spcPts val="600"/>
              </a:spcAft>
              <a:buFontTx/>
              <a:buNone/>
            </a:pPr>
            <a:r>
              <a:rPr lang="en-AU" sz="1600" dirty="0">
                <a:sym typeface="Wingdings 2" pitchFamily="18" charset="2"/>
              </a:rPr>
              <a:t>The fire alarm for the Terminal building will activate automatically at the Queensland Fire &amp; Rescue Service</a:t>
            </a:r>
          </a:p>
          <a:p>
            <a:pPr marL="0" indent="0" eaLnBrk="1" hangingPunct="1">
              <a:spcBef>
                <a:spcPts val="0"/>
              </a:spcBef>
              <a:spcAft>
                <a:spcPts val="600"/>
              </a:spcAft>
              <a:buFontTx/>
              <a:buNone/>
            </a:pPr>
            <a:r>
              <a:rPr lang="en-AU" sz="1600" dirty="0">
                <a:sym typeface="Wingdings 2" pitchFamily="18" charset="2"/>
              </a:rPr>
              <a:t>Wardens are responsible for manning the Fire Indicator Panel and ensuring that all areas of the Terminal building are cleared of people.  The warden attending the Fire Indicator Panel must wait for the arrival of the Queensland Fire and Rescue Service.</a:t>
            </a:r>
          </a:p>
          <a:p>
            <a:pPr marL="0" indent="0" eaLnBrk="1" hangingPunct="1">
              <a:spcBef>
                <a:spcPts val="0"/>
              </a:spcBef>
              <a:spcAft>
                <a:spcPts val="600"/>
              </a:spcAft>
              <a:buFontTx/>
              <a:buNone/>
            </a:pPr>
            <a:r>
              <a:rPr lang="en-AU" sz="1600" dirty="0">
                <a:sym typeface="Wingdings 2" pitchFamily="18" charset="2"/>
              </a:rPr>
              <a:t>Evacuation Point for the Terminal Building </a:t>
            </a:r>
            <a:r>
              <a:rPr lang="en-AU" dirty="0">
                <a:sym typeface="Wingdings 2" pitchFamily="18" charset="2"/>
              </a:rPr>
              <a:t>is</a:t>
            </a:r>
            <a:r>
              <a:rPr lang="en-AU" sz="1600" dirty="0">
                <a:sym typeface="Wingdings 2" pitchFamily="18" charset="2"/>
              </a:rPr>
              <a:t> </a:t>
            </a:r>
            <a:r>
              <a:rPr lang="en-AU" dirty="0">
                <a:sym typeface="Wingdings 2" pitchFamily="18" charset="2"/>
              </a:rPr>
              <a:t>located at</a:t>
            </a:r>
            <a:r>
              <a:rPr lang="en-AU" sz="1600" dirty="0">
                <a:sym typeface="Wingdings 2" pitchFamily="18" charset="2"/>
              </a:rPr>
              <a:t> the </a:t>
            </a:r>
            <a:r>
              <a:rPr lang="en-AU" dirty="0">
                <a:sym typeface="Wingdings 2" pitchFamily="18" charset="2"/>
              </a:rPr>
              <a:t>Qantas Freight drop off zone.</a:t>
            </a:r>
            <a:r>
              <a:rPr lang="en-AU" sz="1600" dirty="0">
                <a:sym typeface="Wingdings 2" pitchFamily="18" charset="2"/>
              </a:rPr>
              <a:t>  Evacuation Point for </a:t>
            </a:r>
            <a:r>
              <a:rPr lang="en-AU" dirty="0">
                <a:sym typeface="Wingdings 2" pitchFamily="18" charset="2"/>
              </a:rPr>
              <a:t>the sterile area (airside) is located at Bay 3</a:t>
            </a:r>
            <a:endParaRPr lang="en-AU" sz="1600" dirty="0">
              <a:sym typeface="Wingdings 2" pitchFamily="18" charset="2"/>
            </a:endParaRPr>
          </a:p>
          <a:p>
            <a:pPr marL="0" indent="0" eaLnBrk="1" hangingPunct="1">
              <a:spcBef>
                <a:spcPts val="0"/>
              </a:spcBef>
              <a:spcAft>
                <a:spcPts val="600"/>
              </a:spcAft>
              <a:buFontTx/>
              <a:buNone/>
            </a:pPr>
            <a:r>
              <a:rPr lang="en-AU" sz="1600" dirty="0">
                <a:sym typeface="Wingdings 2" pitchFamily="18" charset="2"/>
              </a:rPr>
              <a:t>Wardens are:</a:t>
            </a:r>
          </a:p>
          <a:p>
            <a:pPr indent="0" eaLnBrk="1" hangingPunct="1">
              <a:spcBef>
                <a:spcPts val="0"/>
              </a:spcBef>
              <a:spcAft>
                <a:spcPts val="600"/>
              </a:spcAft>
            </a:pPr>
            <a:r>
              <a:rPr lang="en-AU" sz="1600" dirty="0">
                <a:sym typeface="Wingdings 2" pitchFamily="18" charset="2"/>
              </a:rPr>
              <a:t>The </a:t>
            </a:r>
            <a:r>
              <a:rPr lang="en-AU" dirty="0">
                <a:sym typeface="Wingdings 2" pitchFamily="18" charset="2"/>
              </a:rPr>
              <a:t>Airport Operations Officer</a:t>
            </a:r>
            <a:r>
              <a:rPr lang="en-AU" sz="1600" dirty="0">
                <a:sym typeface="Wingdings 2" pitchFamily="18" charset="2"/>
              </a:rPr>
              <a:t> on duty at the time of the fire alarm.</a:t>
            </a:r>
          </a:p>
          <a:p>
            <a:pPr indent="0" eaLnBrk="1" hangingPunct="1">
              <a:spcBef>
                <a:spcPts val="0"/>
              </a:spcBef>
              <a:spcAft>
                <a:spcPts val="600"/>
              </a:spcAft>
            </a:pPr>
            <a:r>
              <a:rPr lang="en-AU" sz="1600">
                <a:sym typeface="Wingdings 2" pitchFamily="18" charset="2"/>
              </a:rPr>
              <a:t>Deputy Wardens: </a:t>
            </a:r>
            <a:r>
              <a:rPr lang="en-AU" dirty="0">
                <a:sym typeface="Wingdings 2" pitchFamily="18" charset="2"/>
              </a:rPr>
              <a:t>N/A</a:t>
            </a:r>
            <a:endParaRPr lang="en-AU" sz="1600" dirty="0"/>
          </a:p>
          <a:p>
            <a:endParaRPr lang="en-AU" dirty="0"/>
          </a:p>
        </p:txBody>
      </p:sp>
      <p:pic>
        <p:nvPicPr>
          <p:cNvPr id="5" name="Picture 4" descr="airport logo RGB2">
            <a:extLst>
              <a:ext uri="{FF2B5EF4-FFF2-40B4-BE49-F238E27FC236}">
                <a16:creationId xmlns:a16="http://schemas.microsoft.com/office/drawing/2014/main" id="{7A4EBA61-264F-CEFA-3BA0-887977E822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71" r="1" b="1"/>
          <a:stretch/>
        </p:blipFill>
        <p:spPr bwMode="auto">
          <a:xfrm>
            <a:off x="786380" y="421839"/>
            <a:ext cx="2641270" cy="182684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pic>
        <p:nvPicPr>
          <p:cNvPr id="3" name="Picture 2">
            <a:extLst>
              <a:ext uri="{FF2B5EF4-FFF2-40B4-BE49-F238E27FC236}">
                <a16:creationId xmlns:a16="http://schemas.microsoft.com/office/drawing/2014/main" id="{2D0AE5F1-3C30-6BBB-41CB-80D842A4FE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9465" y="962482"/>
            <a:ext cx="7995923" cy="3334241"/>
          </a:xfrm>
          <a:prstGeom prst="rect">
            <a:avLst/>
          </a:prstGeom>
          <a:noFill/>
          <a:ln>
            <a:noFill/>
          </a:ln>
        </p:spPr>
      </p:pic>
    </p:spTree>
    <p:extLst>
      <p:ext uri="{BB962C8B-B14F-4D97-AF65-F5344CB8AC3E}">
        <p14:creationId xmlns:p14="http://schemas.microsoft.com/office/powerpoint/2010/main" val="1440180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FF89-41C0-E3AD-221F-44F1A5CD128D}"/>
              </a:ext>
            </a:extLst>
          </p:cNvPr>
          <p:cNvSpPr>
            <a:spLocks noGrp="1"/>
          </p:cNvSpPr>
          <p:nvPr>
            <p:ph type="title"/>
          </p:nvPr>
        </p:nvSpPr>
        <p:spPr>
          <a:xfrm>
            <a:off x="6257979" y="421839"/>
            <a:ext cx="5097409" cy="582516"/>
          </a:xfrm>
        </p:spPr>
        <p:txBody>
          <a:bodyPr/>
          <a:lstStyle/>
          <a:p>
            <a:r>
              <a:rPr lang="en-AU" b="1" dirty="0"/>
              <a:t>Safety Management</a:t>
            </a:r>
          </a:p>
        </p:txBody>
      </p:sp>
      <p:pic>
        <p:nvPicPr>
          <p:cNvPr id="5" name="Picture 4" descr="airport logo RGB2">
            <a:extLst>
              <a:ext uri="{FF2B5EF4-FFF2-40B4-BE49-F238E27FC236}">
                <a16:creationId xmlns:a16="http://schemas.microsoft.com/office/drawing/2014/main" id="{7A4EBA61-264F-CEFA-3BA0-887977E822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71" r="1" b="1"/>
          <a:stretch/>
        </p:blipFill>
        <p:spPr bwMode="auto">
          <a:xfrm>
            <a:off x="786380" y="421839"/>
            <a:ext cx="2641270" cy="182684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
        <p:nvSpPr>
          <p:cNvPr id="8" name="TextBox 7">
            <a:extLst>
              <a:ext uri="{FF2B5EF4-FFF2-40B4-BE49-F238E27FC236}">
                <a16:creationId xmlns:a16="http://schemas.microsoft.com/office/drawing/2014/main" id="{58FC48E7-9D8D-8DC3-C009-536B72E19121}"/>
              </a:ext>
            </a:extLst>
          </p:cNvPr>
          <p:cNvSpPr txBox="1"/>
          <p:nvPr/>
        </p:nvSpPr>
        <p:spPr>
          <a:xfrm>
            <a:off x="1277224" y="2799215"/>
            <a:ext cx="8613396" cy="3468001"/>
          </a:xfrm>
          <a:prstGeom prst="rect">
            <a:avLst/>
          </a:prstGeom>
          <a:noFill/>
        </p:spPr>
        <p:txBody>
          <a:bodyPr wrap="square">
            <a:spAutoFit/>
          </a:bodyPr>
          <a:lstStyle/>
          <a:p>
            <a:pPr marL="0" indent="0" eaLnBrk="1" hangingPunct="1">
              <a:lnSpc>
                <a:spcPct val="80000"/>
              </a:lnSpc>
              <a:spcBef>
                <a:spcPts val="0"/>
              </a:spcBef>
              <a:spcAft>
                <a:spcPts val="1800"/>
              </a:spcAft>
              <a:buFontTx/>
              <a:buNone/>
            </a:pPr>
            <a:r>
              <a:rPr lang="en-AU" sz="1800" dirty="0"/>
              <a:t>All levels of management of </a:t>
            </a:r>
            <a:r>
              <a:rPr lang="en-AU" dirty="0"/>
              <a:t>Hervey Bay</a:t>
            </a:r>
            <a:r>
              <a:rPr lang="en-AU" sz="1800" dirty="0"/>
              <a:t> Airport are committed to be involved in the Safety Management System (SMS) for </a:t>
            </a:r>
            <a:r>
              <a:rPr lang="en-AU" dirty="0"/>
              <a:t>Hervey Bay</a:t>
            </a:r>
            <a:r>
              <a:rPr lang="en-AU" sz="1800" dirty="0"/>
              <a:t> Aerodrome.  </a:t>
            </a:r>
          </a:p>
          <a:p>
            <a:pPr marL="0" indent="0" eaLnBrk="1" hangingPunct="1">
              <a:lnSpc>
                <a:spcPct val="80000"/>
              </a:lnSpc>
              <a:spcBef>
                <a:spcPts val="0"/>
              </a:spcBef>
              <a:spcAft>
                <a:spcPts val="1200"/>
              </a:spcAft>
              <a:buFontTx/>
              <a:buNone/>
            </a:pPr>
            <a:r>
              <a:rPr lang="en-AU" dirty="0"/>
              <a:t>Hervey Bay</a:t>
            </a:r>
            <a:r>
              <a:rPr lang="en-AU" sz="1800" dirty="0"/>
              <a:t> Airport</a:t>
            </a:r>
            <a:r>
              <a:rPr lang="ja-JP" altLang="en-AU" sz="1800" dirty="0">
                <a:ea typeface="ＭＳ Ｐゴシック" pitchFamily="34" charset="-128"/>
              </a:rPr>
              <a:t>’</a:t>
            </a:r>
            <a:r>
              <a:rPr lang="en-AU" altLang="ja-JP" sz="1800" dirty="0">
                <a:ea typeface="ＭＳ Ｐゴシック" pitchFamily="34" charset="-128"/>
              </a:rPr>
              <a:t>s Safety Management System requires:</a:t>
            </a:r>
            <a:endParaRPr lang="en-AU" sz="1800" dirty="0"/>
          </a:p>
          <a:p>
            <a:pPr marL="285750" indent="-285750" eaLnBrk="1" hangingPunct="1">
              <a:lnSpc>
                <a:spcPct val="80000"/>
              </a:lnSpc>
              <a:spcBef>
                <a:spcPts val="0"/>
              </a:spcBef>
              <a:spcAft>
                <a:spcPts val="1200"/>
              </a:spcAft>
              <a:buFont typeface="Arial" pitchFamily="34" charset="0"/>
              <a:buChar char="•"/>
            </a:pPr>
            <a:r>
              <a:rPr lang="en-AU" sz="1800" dirty="0">
                <a:sym typeface="Wingdings 2" pitchFamily="18" charset="2"/>
              </a:rPr>
              <a:t>Hazards to be identified and reported</a:t>
            </a:r>
          </a:p>
          <a:p>
            <a:pPr marL="285750" indent="-285750" eaLnBrk="1" hangingPunct="1">
              <a:lnSpc>
                <a:spcPct val="80000"/>
              </a:lnSpc>
              <a:spcAft>
                <a:spcPts val="1800"/>
              </a:spcAft>
              <a:buFont typeface="Arial" pitchFamily="34" charset="0"/>
              <a:buChar char="•"/>
            </a:pPr>
            <a:r>
              <a:rPr lang="en-AU" sz="1800" dirty="0">
                <a:sym typeface="Wingdings 2" pitchFamily="18" charset="2"/>
              </a:rPr>
              <a:t>Incidents and accidents to be reported</a:t>
            </a:r>
          </a:p>
          <a:p>
            <a:pPr marL="285750" indent="-285750" eaLnBrk="1" hangingPunct="1">
              <a:lnSpc>
                <a:spcPct val="80000"/>
              </a:lnSpc>
              <a:spcAft>
                <a:spcPts val="1800"/>
              </a:spcAft>
              <a:buFont typeface="Arial" pitchFamily="34" charset="0"/>
              <a:buChar char="•"/>
            </a:pPr>
            <a:r>
              <a:rPr lang="en-AU" sz="1800" dirty="0">
                <a:sym typeface="Wingdings 2" pitchFamily="18" charset="2"/>
              </a:rPr>
              <a:t>All contractors/workers on site have a ‘duty of care’ to act in a safe and responsible manner.</a:t>
            </a:r>
          </a:p>
          <a:p>
            <a:pPr marL="0" indent="0" eaLnBrk="1" hangingPunct="1">
              <a:lnSpc>
                <a:spcPct val="80000"/>
              </a:lnSpc>
              <a:spcAft>
                <a:spcPts val="1200"/>
              </a:spcAft>
              <a:buFontTx/>
              <a:buNone/>
            </a:pPr>
            <a:r>
              <a:rPr lang="en-AU" sz="1800" dirty="0">
                <a:sym typeface="Wingdings 2" pitchFamily="18" charset="2"/>
              </a:rPr>
              <a:t>Reporting forms are available from the Airport Administration Office, or upon request to the Airport </a:t>
            </a:r>
            <a:r>
              <a:rPr lang="en-AU" dirty="0">
                <a:sym typeface="Wingdings 2" pitchFamily="18" charset="2"/>
              </a:rPr>
              <a:t>Operations</a:t>
            </a:r>
            <a:r>
              <a:rPr lang="en-AU" sz="1800" dirty="0">
                <a:sym typeface="Wingdings 2" pitchFamily="18" charset="2"/>
              </a:rPr>
              <a:t> Officer or Works Safety Officer.  </a:t>
            </a:r>
          </a:p>
          <a:p>
            <a:pPr marL="0" indent="0" eaLnBrk="1" hangingPunct="1">
              <a:lnSpc>
                <a:spcPct val="80000"/>
              </a:lnSpc>
              <a:spcAft>
                <a:spcPts val="1200"/>
              </a:spcAft>
              <a:buFontTx/>
              <a:buNone/>
            </a:pPr>
            <a:r>
              <a:rPr lang="en-AU" sz="1800" dirty="0">
                <a:sym typeface="Wingdings 2" pitchFamily="18" charset="2"/>
              </a:rPr>
              <a:t>Safety/security breaches may result in exclusion from airside areas/zones of offenders.</a:t>
            </a:r>
            <a:endParaRPr lang="en-AU" sz="1800" dirty="0"/>
          </a:p>
        </p:txBody>
      </p:sp>
    </p:spTree>
    <p:extLst>
      <p:ext uri="{BB962C8B-B14F-4D97-AF65-F5344CB8AC3E}">
        <p14:creationId xmlns:p14="http://schemas.microsoft.com/office/powerpoint/2010/main" val="657055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FF89-41C0-E3AD-221F-44F1A5CD128D}"/>
              </a:ext>
            </a:extLst>
          </p:cNvPr>
          <p:cNvSpPr>
            <a:spLocks noGrp="1"/>
          </p:cNvSpPr>
          <p:nvPr>
            <p:ph type="title"/>
          </p:nvPr>
        </p:nvSpPr>
        <p:spPr>
          <a:xfrm>
            <a:off x="6257979" y="421839"/>
            <a:ext cx="5097409" cy="582516"/>
          </a:xfrm>
        </p:spPr>
        <p:txBody>
          <a:bodyPr/>
          <a:lstStyle/>
          <a:p>
            <a:r>
              <a:rPr lang="en-AU" b="1" dirty="0"/>
              <a:t>Jet Blast &amp; Prop Wash</a:t>
            </a:r>
          </a:p>
        </p:txBody>
      </p:sp>
      <p:pic>
        <p:nvPicPr>
          <p:cNvPr id="5" name="Picture 4" descr="airport logo RGB2">
            <a:extLst>
              <a:ext uri="{FF2B5EF4-FFF2-40B4-BE49-F238E27FC236}">
                <a16:creationId xmlns:a16="http://schemas.microsoft.com/office/drawing/2014/main" id="{7A4EBA61-264F-CEFA-3BA0-887977E822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71" r="1" b="1"/>
          <a:stretch/>
        </p:blipFill>
        <p:spPr bwMode="auto">
          <a:xfrm>
            <a:off x="786380" y="421839"/>
            <a:ext cx="2641270" cy="182684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
        <p:nvSpPr>
          <p:cNvPr id="4" name="TextBox 3">
            <a:extLst>
              <a:ext uri="{FF2B5EF4-FFF2-40B4-BE49-F238E27FC236}">
                <a16:creationId xmlns:a16="http://schemas.microsoft.com/office/drawing/2014/main" id="{354CEECB-6F7A-658F-A29C-3AC2CAD9A858}"/>
              </a:ext>
            </a:extLst>
          </p:cNvPr>
          <p:cNvSpPr txBox="1"/>
          <p:nvPr/>
        </p:nvSpPr>
        <p:spPr>
          <a:xfrm>
            <a:off x="530603" y="2365424"/>
            <a:ext cx="11499210" cy="646331"/>
          </a:xfrm>
          <a:prstGeom prst="rect">
            <a:avLst/>
          </a:prstGeom>
          <a:noFill/>
        </p:spPr>
        <p:txBody>
          <a:bodyPr wrap="square">
            <a:spAutoFit/>
          </a:bodyPr>
          <a:lstStyle/>
          <a:p>
            <a:r>
              <a:rPr lang="en-US" dirty="0"/>
              <a:t>The hot compressed air expelled from a jet engine when it’s on the ground can travel up to 170km/h, that’s equivalent to what you’d experience during a Category 4 Cyclone.</a:t>
            </a:r>
            <a:endParaRPr lang="en-AU" dirty="0"/>
          </a:p>
        </p:txBody>
      </p:sp>
      <p:pic>
        <p:nvPicPr>
          <p:cNvPr id="6" name="Picture 8" descr="SXMDanger">
            <a:extLst>
              <a:ext uri="{FF2B5EF4-FFF2-40B4-BE49-F238E27FC236}">
                <a16:creationId xmlns:a16="http://schemas.microsoft.com/office/drawing/2014/main" id="{34FE6C87-C8C3-AFFB-AA40-EED85888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99" y="3573016"/>
            <a:ext cx="5170401" cy="27214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5">
            <a:extLst>
              <a:ext uri="{FF2B5EF4-FFF2-40B4-BE49-F238E27FC236}">
                <a16:creationId xmlns:a16="http://schemas.microsoft.com/office/drawing/2014/main" id="{7F75881F-6764-64F0-A9C9-33D753BCC23C}"/>
              </a:ext>
            </a:extLst>
          </p:cNvPr>
          <p:cNvSpPr>
            <a:spLocks noChangeArrowheads="1"/>
          </p:cNvSpPr>
          <p:nvPr/>
        </p:nvSpPr>
        <p:spPr bwMode="auto">
          <a:xfrm>
            <a:off x="7732846" y="3573016"/>
            <a:ext cx="2681288" cy="2721422"/>
          </a:xfrm>
          <a:prstGeom prst="rect">
            <a:avLst/>
          </a:prstGeom>
          <a:solidFill>
            <a:srgbClr val="C0C0C0"/>
          </a:solidFill>
          <a:ln w="38100">
            <a:solidFill>
              <a:srgbClr val="990000"/>
            </a:solidFill>
            <a:miter lim="800000"/>
            <a:headEnd/>
            <a:tailEnd/>
          </a:ln>
        </p:spPr>
        <p:txBody>
          <a:bodyPr/>
          <a:lstStyle/>
          <a:p>
            <a:pPr algn="ctr">
              <a:spcBef>
                <a:spcPct val="20000"/>
              </a:spcBef>
            </a:pPr>
            <a:r>
              <a:rPr lang="en-US" sz="2400" b="1" dirty="0">
                <a:solidFill>
                  <a:srgbClr val="C00000"/>
                </a:solidFill>
                <a:ea typeface="ＭＳ Ｐゴシック" pitchFamily="34" charset="-128"/>
              </a:rPr>
              <a:t>BEWARE</a:t>
            </a:r>
          </a:p>
          <a:p>
            <a:pPr>
              <a:spcBef>
                <a:spcPct val="20000"/>
              </a:spcBef>
            </a:pPr>
            <a:r>
              <a:rPr lang="en-US" sz="2400" dirty="0">
                <a:ea typeface="ＭＳ Ｐゴシック" pitchFamily="34" charset="-128"/>
              </a:rPr>
              <a:t>Propellers and jet engines create a </a:t>
            </a:r>
            <a:r>
              <a:rPr lang="en-US" sz="2400" i="1" dirty="0">
                <a:solidFill>
                  <a:srgbClr val="FF0000"/>
                </a:solidFill>
                <a:ea typeface="ＭＳ Ｐゴシック" pitchFamily="34" charset="-128"/>
              </a:rPr>
              <a:t>very</a:t>
            </a:r>
            <a:r>
              <a:rPr lang="en-US" sz="2400" dirty="0">
                <a:ea typeface="ＭＳ Ｐゴシック" pitchFamily="34" charset="-128"/>
              </a:rPr>
              <a:t> strong blast behind the aircraft</a:t>
            </a:r>
          </a:p>
        </p:txBody>
      </p:sp>
    </p:spTree>
    <p:extLst>
      <p:ext uri="{BB962C8B-B14F-4D97-AF65-F5344CB8AC3E}">
        <p14:creationId xmlns:p14="http://schemas.microsoft.com/office/powerpoint/2010/main" val="1958156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FF89-41C0-E3AD-221F-44F1A5CD128D}"/>
              </a:ext>
            </a:extLst>
          </p:cNvPr>
          <p:cNvSpPr>
            <a:spLocks noGrp="1"/>
          </p:cNvSpPr>
          <p:nvPr>
            <p:ph type="title"/>
          </p:nvPr>
        </p:nvSpPr>
        <p:spPr>
          <a:xfrm>
            <a:off x="6257979" y="421839"/>
            <a:ext cx="5097409" cy="582516"/>
          </a:xfrm>
        </p:spPr>
        <p:txBody>
          <a:bodyPr/>
          <a:lstStyle/>
          <a:p>
            <a:r>
              <a:rPr lang="en-AU" b="1"/>
              <a:t>FOD – Foreign Object Debris</a:t>
            </a:r>
            <a:endParaRPr lang="en-AU" b="1" dirty="0"/>
          </a:p>
        </p:txBody>
      </p:sp>
      <p:pic>
        <p:nvPicPr>
          <p:cNvPr id="5" name="Picture 4" descr="airport logo RGB2">
            <a:extLst>
              <a:ext uri="{FF2B5EF4-FFF2-40B4-BE49-F238E27FC236}">
                <a16:creationId xmlns:a16="http://schemas.microsoft.com/office/drawing/2014/main" id="{7A4EBA61-264F-CEFA-3BA0-887977E822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71" r="1" b="1"/>
          <a:stretch/>
        </p:blipFill>
        <p:spPr bwMode="auto">
          <a:xfrm>
            <a:off x="786380" y="421839"/>
            <a:ext cx="2641270" cy="182684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
        <p:nvSpPr>
          <p:cNvPr id="7" name="TextBox 6">
            <a:extLst>
              <a:ext uri="{FF2B5EF4-FFF2-40B4-BE49-F238E27FC236}">
                <a16:creationId xmlns:a16="http://schemas.microsoft.com/office/drawing/2014/main" id="{28CB93C9-CECB-5BD9-223C-AC686D5DD7AB}"/>
              </a:ext>
            </a:extLst>
          </p:cNvPr>
          <p:cNvSpPr txBox="1"/>
          <p:nvPr/>
        </p:nvSpPr>
        <p:spPr>
          <a:xfrm>
            <a:off x="906316" y="2171460"/>
            <a:ext cx="10379367" cy="2031325"/>
          </a:xfrm>
          <a:prstGeom prst="rect">
            <a:avLst/>
          </a:prstGeom>
          <a:noFill/>
        </p:spPr>
        <p:txBody>
          <a:bodyPr wrap="square">
            <a:spAutoFit/>
          </a:bodyPr>
          <a:lstStyle/>
          <a:p>
            <a:pPr>
              <a:defRPr/>
            </a:pPr>
            <a:r>
              <a:rPr lang="en-AU">
                <a:ea typeface="ＭＳ Ｐゴシック" pitchFamily="34" charset="-128"/>
              </a:rPr>
              <a:t>Loose items left lying around are called FOD or Foreign Object Debris.</a:t>
            </a:r>
          </a:p>
          <a:p>
            <a:pPr>
              <a:defRPr/>
            </a:pPr>
            <a:endParaRPr lang="en-AU">
              <a:ea typeface="ＭＳ Ｐゴシック" pitchFamily="34" charset="-128"/>
            </a:endParaRPr>
          </a:p>
          <a:p>
            <a:pPr>
              <a:defRPr/>
            </a:pPr>
            <a:r>
              <a:rPr lang="en-AU">
                <a:ea typeface="ＭＳ Ｐゴシック" pitchFamily="34" charset="-128"/>
              </a:rPr>
              <a:t>Any loose items, including tools, drink cans or sunglasses can become dangerous missiles if caught in an engine</a:t>
            </a:r>
            <a:r>
              <a:rPr lang="ja-JP" altLang="en-AU">
                <a:ea typeface="ＭＳ Ｐゴシック" pitchFamily="34" charset="-128"/>
              </a:rPr>
              <a:t>’</a:t>
            </a:r>
            <a:r>
              <a:rPr lang="en-AU" altLang="ja-JP">
                <a:ea typeface="ＭＳ Ｐゴシック" pitchFamily="34" charset="-128"/>
              </a:rPr>
              <a:t>s jet or prop blast.</a:t>
            </a:r>
          </a:p>
          <a:p>
            <a:pPr>
              <a:defRPr/>
            </a:pPr>
            <a:endParaRPr lang="en-AU">
              <a:ea typeface="ＭＳ Ｐゴシック" pitchFamily="34" charset="-128"/>
            </a:endParaRPr>
          </a:p>
          <a:p>
            <a:pPr>
              <a:defRPr/>
            </a:pPr>
            <a:r>
              <a:rPr lang="en-AU">
                <a:ea typeface="ＭＳ Ｐゴシック" charset="0"/>
              </a:rPr>
              <a:t>Even simple things like a plastic bag, if not securely covered, may be sucked into a jet or prop engine and cause costly damage.</a:t>
            </a:r>
            <a:endParaRPr lang="en-AU" dirty="0">
              <a:ea typeface="ＭＳ Ｐゴシック" charset="0"/>
            </a:endParaRPr>
          </a:p>
        </p:txBody>
      </p:sp>
      <p:pic>
        <p:nvPicPr>
          <p:cNvPr id="8" name="Picture 12" descr="FOD-Plastic Bag">
            <a:extLst>
              <a:ext uri="{FF2B5EF4-FFF2-40B4-BE49-F238E27FC236}">
                <a16:creationId xmlns:a16="http://schemas.microsoft.com/office/drawing/2014/main" id="{3E511B00-E393-38D8-74C6-0011B62E1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659" y="4202785"/>
            <a:ext cx="2652712" cy="19891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4" descr="FOD 005">
            <a:extLst>
              <a:ext uri="{FF2B5EF4-FFF2-40B4-BE49-F238E27FC236}">
                <a16:creationId xmlns:a16="http://schemas.microsoft.com/office/drawing/2014/main" id="{88559247-E89F-821B-2FA5-306607CF4E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9858" y="4226613"/>
            <a:ext cx="2557254" cy="198913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5" descr="FOD 006">
            <a:extLst>
              <a:ext uri="{FF2B5EF4-FFF2-40B4-BE49-F238E27FC236}">
                <a16:creationId xmlns:a16="http://schemas.microsoft.com/office/drawing/2014/main" id="{979B3C31-4838-5192-A7C2-882F2A7102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419136" y="3873743"/>
            <a:ext cx="1989138" cy="2652184"/>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86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FF89-41C0-E3AD-221F-44F1A5CD128D}"/>
              </a:ext>
            </a:extLst>
          </p:cNvPr>
          <p:cNvSpPr>
            <a:spLocks noGrp="1"/>
          </p:cNvSpPr>
          <p:nvPr>
            <p:ph type="title"/>
          </p:nvPr>
        </p:nvSpPr>
        <p:spPr>
          <a:xfrm>
            <a:off x="914400" y="572569"/>
            <a:ext cx="5181600" cy="1637231"/>
          </a:xfrm>
        </p:spPr>
        <p:txBody>
          <a:bodyPr vert="horz" lIns="91440" tIns="45720" rIns="91440" bIns="45720" rtlCol="0" anchor="b">
            <a:normAutofit/>
          </a:bodyPr>
          <a:lstStyle/>
          <a:p>
            <a:r>
              <a:rPr lang="en-US" sz="3600" b="1" kern="1200">
                <a:solidFill>
                  <a:schemeClr val="tx2"/>
                </a:solidFill>
                <a:latin typeface="+mj-lt"/>
                <a:ea typeface="+mj-ea"/>
                <a:cs typeface="+mj-cs"/>
              </a:rPr>
              <a:t>Drug and Alcohol Management Plan (DAMP)</a:t>
            </a:r>
          </a:p>
        </p:txBody>
      </p:sp>
      <p:sp>
        <p:nvSpPr>
          <p:cNvPr id="50" name="TextBox 3">
            <a:extLst>
              <a:ext uri="{FF2B5EF4-FFF2-40B4-BE49-F238E27FC236}">
                <a16:creationId xmlns:a16="http://schemas.microsoft.com/office/drawing/2014/main" id="{1F08E85D-59E0-462C-8906-034CF8C5333C}"/>
              </a:ext>
            </a:extLst>
          </p:cNvPr>
          <p:cNvSpPr txBox="1"/>
          <p:nvPr/>
        </p:nvSpPr>
        <p:spPr>
          <a:xfrm>
            <a:off x="914400" y="2596244"/>
            <a:ext cx="5181600" cy="3575956"/>
          </a:xfrm>
          <a:prstGeom prst="rect">
            <a:avLst/>
          </a:prstGeom>
        </p:spPr>
        <p:txBody>
          <a:bodyPr vert="horz" lIns="91440" tIns="45720" rIns="91440" bIns="45720" rtlCol="0">
            <a:normAutofit fontScale="92500" lnSpcReduction="10000"/>
          </a:bodyPr>
          <a:lstStyle/>
          <a:p>
            <a:pPr indent="-228600">
              <a:lnSpc>
                <a:spcPct val="90000"/>
              </a:lnSpc>
              <a:spcAft>
                <a:spcPts val="1200"/>
              </a:spcAft>
              <a:buFont typeface="Arial" panose="020B0604020202020204" pitchFamily="34" charset="0"/>
              <a:buChar char="•"/>
            </a:pPr>
            <a:r>
              <a:rPr lang="en-US" sz="1500" dirty="0"/>
              <a:t>Hervey Bay Airport (HBA) takes the responsibility for the safety and wellbeing of persons at the airport very seriously. Alcohol and other drugs, when present in persons in the workplace, have the potential to increase risk of harm and adversely impact upon fitness for work.</a:t>
            </a:r>
          </a:p>
          <a:p>
            <a:pPr indent="-228600">
              <a:lnSpc>
                <a:spcPct val="90000"/>
              </a:lnSpc>
              <a:spcAft>
                <a:spcPts val="1200"/>
              </a:spcAft>
              <a:buFont typeface="Arial" panose="020B0604020202020204" pitchFamily="34" charset="0"/>
              <a:buChar char="•"/>
            </a:pPr>
            <a:r>
              <a:rPr lang="en-US" sz="1500" dirty="0"/>
              <a:t>HBA strictly adheres to MOS 139 guidelines, maintaining a zero-tolerance policy for alcohol consumption among all contractors/workers on airport grounds. Consequently, individuals are required to achieve a 0.00 reading on an approved breath testing device, as mandated by MOS 139 regulations. </a:t>
            </a:r>
          </a:p>
          <a:p>
            <a:pPr indent="-228600">
              <a:lnSpc>
                <a:spcPct val="90000"/>
              </a:lnSpc>
              <a:spcAft>
                <a:spcPts val="1200"/>
              </a:spcAft>
              <a:buFont typeface="Arial" panose="020B0604020202020204" pitchFamily="34" charset="0"/>
              <a:buChar char="•"/>
            </a:pPr>
            <a:r>
              <a:rPr lang="en-US" sz="1500" dirty="0"/>
              <a:t>The DAMP covers FCRC staff and contractors working on HBA property and will include testing in circumstances such as: </a:t>
            </a:r>
            <a:r>
              <a:rPr lang="en-US" sz="1500" b="1" dirty="0"/>
              <a:t>* Suspicion    * After an Accident    *Random</a:t>
            </a:r>
          </a:p>
          <a:p>
            <a:pPr indent="-228600">
              <a:lnSpc>
                <a:spcPct val="90000"/>
              </a:lnSpc>
              <a:spcAft>
                <a:spcPts val="600"/>
              </a:spcAft>
              <a:buFont typeface="Arial" panose="020B0604020202020204" pitchFamily="34" charset="0"/>
              <a:buChar char="•"/>
              <a:defRPr/>
            </a:pPr>
            <a:endParaRPr lang="en-US" sz="1500" dirty="0"/>
          </a:p>
          <a:p>
            <a:pPr indent="-228600">
              <a:lnSpc>
                <a:spcPct val="90000"/>
              </a:lnSpc>
              <a:spcBef>
                <a:spcPts val="0"/>
              </a:spcBef>
              <a:spcAft>
                <a:spcPts val="1200"/>
              </a:spcAft>
              <a:buFont typeface="Arial" panose="020B0604020202020204" pitchFamily="34" charset="0"/>
              <a:buChar char="•"/>
              <a:defRPr/>
            </a:pPr>
            <a:r>
              <a:rPr lang="en-US" sz="1500" dirty="0"/>
              <a:t>Testing will be either saliva/urine for testable drugs and breath testing device for alcohol.</a:t>
            </a:r>
          </a:p>
        </p:txBody>
      </p:sp>
      <p:pic>
        <p:nvPicPr>
          <p:cNvPr id="6" name="Picture 7" descr="http://www.westmercia.police.uk/images/Breathalyser.jpg">
            <a:extLst>
              <a:ext uri="{FF2B5EF4-FFF2-40B4-BE49-F238E27FC236}">
                <a16:creationId xmlns:a16="http://schemas.microsoft.com/office/drawing/2014/main" id="{D56E3D09-6A9F-3847-19F4-E835A06FED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11" r="1" b="28362"/>
          <a:stretch/>
        </p:blipFill>
        <p:spPr bwMode="auto">
          <a:xfrm>
            <a:off x="8328046" y="10"/>
            <a:ext cx="3517100" cy="3428991"/>
          </a:xfrm>
          <a:custGeom>
            <a:avLst/>
            <a:gdLst/>
            <a:ahLst/>
            <a:cxnLst/>
            <a:rect l="l" t="t" r="r" b="b"/>
            <a:pathLst>
              <a:path w="3517100" h="3429001">
                <a:moveTo>
                  <a:pt x="863409" y="0"/>
                </a:moveTo>
                <a:lnTo>
                  <a:pt x="2577823" y="0"/>
                </a:lnTo>
                <a:lnTo>
                  <a:pt x="2654761" y="40464"/>
                </a:lnTo>
                <a:cubicBezTo>
                  <a:pt x="2769701" y="106856"/>
                  <a:pt x="2851674" y="171706"/>
                  <a:pt x="2886685" y="209429"/>
                </a:cubicBezTo>
                <a:cubicBezTo>
                  <a:pt x="3396761" y="629252"/>
                  <a:pt x="3528939" y="1378028"/>
                  <a:pt x="3516291" y="1842060"/>
                </a:cubicBezTo>
                <a:cubicBezTo>
                  <a:pt x="3503644" y="2306094"/>
                  <a:pt x="3121427" y="2730754"/>
                  <a:pt x="2810796" y="2993628"/>
                </a:cubicBezTo>
                <a:cubicBezTo>
                  <a:pt x="2500166" y="3256503"/>
                  <a:pt x="2125710" y="3478673"/>
                  <a:pt x="1652508" y="3419310"/>
                </a:cubicBezTo>
                <a:cubicBezTo>
                  <a:pt x="1179306" y="3359947"/>
                  <a:pt x="619271" y="3225057"/>
                  <a:pt x="165033" y="2443638"/>
                </a:cubicBezTo>
                <a:cubicBezTo>
                  <a:pt x="124449" y="2266664"/>
                  <a:pt x="-29695" y="1952306"/>
                  <a:pt x="5064" y="1050858"/>
                </a:cubicBezTo>
                <a:cubicBezTo>
                  <a:pt x="80463" y="786073"/>
                  <a:pt x="195183" y="643480"/>
                  <a:pt x="258301" y="498260"/>
                </a:cubicBezTo>
                <a:cubicBezTo>
                  <a:pt x="435632" y="255621"/>
                  <a:pt x="602660" y="109127"/>
                  <a:pt x="830818" y="11497"/>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irport logo RGB2">
            <a:extLst>
              <a:ext uri="{FF2B5EF4-FFF2-40B4-BE49-F238E27FC236}">
                <a16:creationId xmlns:a16="http://schemas.microsoft.com/office/drawing/2014/main" id="{7A4EBA61-264F-CEFA-3BA0-887977E822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529" r="1" b="1"/>
          <a:stretch/>
        </p:blipFill>
        <p:spPr bwMode="auto">
          <a:xfrm>
            <a:off x="6861647" y="3446816"/>
            <a:ext cx="3541196" cy="3411184"/>
          </a:xfrm>
          <a:custGeom>
            <a:avLst/>
            <a:gdLst/>
            <a:ahLst/>
            <a:cxnLst/>
            <a:rect l="l" t="t" r="r" b="b"/>
            <a:pathLst>
              <a:path w="3541196" h="3411184">
                <a:moveTo>
                  <a:pt x="1859033" y="119"/>
                </a:moveTo>
                <a:cubicBezTo>
                  <a:pt x="2221503" y="3784"/>
                  <a:pt x="2535366" y="92513"/>
                  <a:pt x="2793330" y="259013"/>
                </a:cubicBezTo>
                <a:cubicBezTo>
                  <a:pt x="3251344" y="723432"/>
                  <a:pt x="3367346" y="939691"/>
                  <a:pt x="3513976" y="1308394"/>
                </a:cubicBezTo>
                <a:cubicBezTo>
                  <a:pt x="3597258" y="1907326"/>
                  <a:pt x="3483954" y="2534945"/>
                  <a:pt x="3249014" y="2825554"/>
                </a:cubicBezTo>
                <a:cubicBezTo>
                  <a:pt x="3118276" y="2996623"/>
                  <a:pt x="2892403" y="3161301"/>
                  <a:pt x="2638878" y="3296389"/>
                </a:cubicBezTo>
                <a:lnTo>
                  <a:pt x="2398663" y="3411184"/>
                </a:lnTo>
                <a:lnTo>
                  <a:pt x="927175" y="3411184"/>
                </a:lnTo>
                <a:lnTo>
                  <a:pt x="861908" y="3377148"/>
                </a:lnTo>
                <a:cubicBezTo>
                  <a:pt x="813025" y="3348724"/>
                  <a:pt x="766956" y="3318959"/>
                  <a:pt x="724176" y="3288482"/>
                </a:cubicBezTo>
                <a:cubicBezTo>
                  <a:pt x="547272" y="3143530"/>
                  <a:pt x="191540" y="2862457"/>
                  <a:pt x="103924" y="2620237"/>
                </a:cubicBezTo>
                <a:cubicBezTo>
                  <a:pt x="3197" y="2367125"/>
                  <a:pt x="-41116" y="1896046"/>
                  <a:pt x="48111" y="1405509"/>
                </a:cubicBezTo>
                <a:cubicBezTo>
                  <a:pt x="136306" y="1010737"/>
                  <a:pt x="256358" y="665843"/>
                  <a:pt x="633094" y="251601"/>
                </a:cubicBezTo>
                <a:cubicBezTo>
                  <a:pt x="1085486" y="77851"/>
                  <a:pt x="1496563" y="-3547"/>
                  <a:pt x="1859033" y="119"/>
                </a:cubicBezTo>
                <a:close/>
              </a:path>
            </a:pathLst>
          </a:custGeom>
          <a:noFill/>
        </p:spPr>
      </p:pic>
      <p:grpSp>
        <p:nvGrpSpPr>
          <p:cNvPr id="41" name="Group 40">
            <a:extLst>
              <a:ext uri="{FF2B5EF4-FFF2-40B4-BE49-F238E27FC236}">
                <a16:creationId xmlns:a16="http://schemas.microsoft.com/office/drawing/2014/main" id="{B740F20C-CC6F-984B-232E-470C4FFF1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7230514">
            <a:off x="7060504" y="1843904"/>
            <a:ext cx="1101894" cy="1662221"/>
            <a:chOff x="11427017" y="5072635"/>
            <a:chExt cx="1284318" cy="1937410"/>
          </a:xfrm>
        </p:grpSpPr>
        <p:sp>
          <p:nvSpPr>
            <p:cNvPr id="42" name="Freeform: Shape 41">
              <a:extLst>
                <a:ext uri="{FF2B5EF4-FFF2-40B4-BE49-F238E27FC236}">
                  <a16:creationId xmlns:a16="http://schemas.microsoft.com/office/drawing/2014/main" id="{CB06DC21-49F2-3112-63D5-9DF24C31F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427017" y="5072635"/>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5F6418EE-BCD9-08D0-C745-024CA229F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427017" y="5072635"/>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5" name="Freeform: Shape 44">
            <a:extLst>
              <a:ext uri="{FF2B5EF4-FFF2-40B4-BE49-F238E27FC236}">
                <a16:creationId xmlns:a16="http://schemas.microsoft.com/office/drawing/2014/main" id="{CC845DF2-F1F4-03D1-5627-CF4E6BF88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838920" flipH="1">
            <a:off x="11065457" y="4766212"/>
            <a:ext cx="404181" cy="409643"/>
          </a:xfrm>
          <a:custGeom>
            <a:avLst/>
            <a:gdLst>
              <a:gd name="connsiteX0" fmla="*/ 14793 w 1356327"/>
              <a:gd name="connsiteY0" fmla="*/ 970823 h 1353988"/>
              <a:gd name="connsiteX1" fmla="*/ 314198 w 1356327"/>
              <a:gd name="connsiteY1" fmla="*/ 1245952 h 1353988"/>
              <a:gd name="connsiteX2" fmla="*/ 435579 w 1356327"/>
              <a:gd name="connsiteY2" fmla="*/ 1286412 h 1353988"/>
              <a:gd name="connsiteX3" fmla="*/ 937285 w 1356327"/>
              <a:gd name="connsiteY3" fmla="*/ 1334965 h 1353988"/>
              <a:gd name="connsiteX4" fmla="*/ 1301427 w 1356327"/>
              <a:gd name="connsiteY4" fmla="*/ 938455 h 1353988"/>
              <a:gd name="connsiteX5" fmla="*/ 1349979 w 1356327"/>
              <a:gd name="connsiteY5" fmla="*/ 566221 h 1353988"/>
              <a:gd name="connsiteX6" fmla="*/ 1252874 w 1356327"/>
              <a:gd name="connsiteY6" fmla="*/ 193988 h 1353988"/>
              <a:gd name="connsiteX7" fmla="*/ 880641 w 1356327"/>
              <a:gd name="connsiteY7" fmla="*/ 88791 h 1353988"/>
              <a:gd name="connsiteX8" fmla="*/ 637880 w 1356327"/>
              <a:gd name="connsiteY8" fmla="*/ 7871 h 1353988"/>
              <a:gd name="connsiteX9" fmla="*/ 209002 w 1356327"/>
              <a:gd name="connsiteY9" fmla="*/ 291092 h 1353988"/>
              <a:gd name="connsiteX10" fmla="*/ 63345 w 1356327"/>
              <a:gd name="connsiteY10" fmla="*/ 485301 h 1353988"/>
              <a:gd name="connsiteX11" fmla="*/ 14793 w 1356327"/>
              <a:gd name="connsiteY11" fmla="*/ 970823 h 1353988"/>
              <a:gd name="connsiteX0" fmla="*/ 14793 w 1356327"/>
              <a:gd name="connsiteY0" fmla="*/ 972135 h 1355300"/>
              <a:gd name="connsiteX1" fmla="*/ 314198 w 1356327"/>
              <a:gd name="connsiteY1" fmla="*/ 1247264 h 1355300"/>
              <a:gd name="connsiteX2" fmla="*/ 435579 w 1356327"/>
              <a:gd name="connsiteY2" fmla="*/ 1287724 h 1355300"/>
              <a:gd name="connsiteX3" fmla="*/ 937285 w 1356327"/>
              <a:gd name="connsiteY3" fmla="*/ 1336277 h 1355300"/>
              <a:gd name="connsiteX4" fmla="*/ 1301427 w 1356327"/>
              <a:gd name="connsiteY4" fmla="*/ 939767 h 1355300"/>
              <a:gd name="connsiteX5" fmla="*/ 1349979 w 1356327"/>
              <a:gd name="connsiteY5" fmla="*/ 567533 h 1355300"/>
              <a:gd name="connsiteX6" fmla="*/ 1252874 w 1356327"/>
              <a:gd name="connsiteY6" fmla="*/ 195300 h 1355300"/>
              <a:gd name="connsiteX7" fmla="*/ 880641 w 1356327"/>
              <a:gd name="connsiteY7" fmla="*/ 90103 h 1355300"/>
              <a:gd name="connsiteX8" fmla="*/ 637880 w 1356327"/>
              <a:gd name="connsiteY8" fmla="*/ 9183 h 1355300"/>
              <a:gd name="connsiteX9" fmla="*/ 209002 w 1356327"/>
              <a:gd name="connsiteY9" fmla="*/ 292404 h 1355300"/>
              <a:gd name="connsiteX10" fmla="*/ 63345 w 1356327"/>
              <a:gd name="connsiteY10" fmla="*/ 486613 h 1355300"/>
              <a:gd name="connsiteX11" fmla="*/ 14793 w 1356327"/>
              <a:gd name="connsiteY11" fmla="*/ 972135 h 1355300"/>
              <a:gd name="connsiteX0" fmla="*/ 14793 w 1356327"/>
              <a:gd name="connsiteY0" fmla="*/ 970824 h 1353989"/>
              <a:gd name="connsiteX1" fmla="*/ 314198 w 1356327"/>
              <a:gd name="connsiteY1" fmla="*/ 1245953 h 1353989"/>
              <a:gd name="connsiteX2" fmla="*/ 435579 w 1356327"/>
              <a:gd name="connsiteY2" fmla="*/ 1286413 h 1353989"/>
              <a:gd name="connsiteX3" fmla="*/ 937285 w 1356327"/>
              <a:gd name="connsiteY3" fmla="*/ 1334966 h 1353989"/>
              <a:gd name="connsiteX4" fmla="*/ 1301427 w 1356327"/>
              <a:gd name="connsiteY4" fmla="*/ 938456 h 1353989"/>
              <a:gd name="connsiteX5" fmla="*/ 1349979 w 1356327"/>
              <a:gd name="connsiteY5" fmla="*/ 566222 h 1353989"/>
              <a:gd name="connsiteX6" fmla="*/ 1252874 w 1356327"/>
              <a:gd name="connsiteY6" fmla="*/ 193989 h 1353989"/>
              <a:gd name="connsiteX7" fmla="*/ 918348 w 1356327"/>
              <a:gd name="connsiteY7" fmla="*/ 88792 h 1353989"/>
              <a:gd name="connsiteX8" fmla="*/ 637880 w 1356327"/>
              <a:gd name="connsiteY8" fmla="*/ 7872 h 1353989"/>
              <a:gd name="connsiteX9" fmla="*/ 209002 w 1356327"/>
              <a:gd name="connsiteY9" fmla="*/ 291093 h 1353989"/>
              <a:gd name="connsiteX10" fmla="*/ 63345 w 1356327"/>
              <a:gd name="connsiteY10" fmla="*/ 485302 h 1353989"/>
              <a:gd name="connsiteX11" fmla="*/ 14793 w 1356327"/>
              <a:gd name="connsiteY11" fmla="*/ 970824 h 1353989"/>
              <a:gd name="connsiteX0" fmla="*/ 14793 w 1356327"/>
              <a:gd name="connsiteY0" fmla="*/ 882394 h 1265559"/>
              <a:gd name="connsiteX1" fmla="*/ 314198 w 1356327"/>
              <a:gd name="connsiteY1" fmla="*/ 1157523 h 1265559"/>
              <a:gd name="connsiteX2" fmla="*/ 435579 w 1356327"/>
              <a:gd name="connsiteY2" fmla="*/ 1197983 h 1265559"/>
              <a:gd name="connsiteX3" fmla="*/ 937285 w 1356327"/>
              <a:gd name="connsiteY3" fmla="*/ 1246536 h 1265559"/>
              <a:gd name="connsiteX4" fmla="*/ 1301427 w 1356327"/>
              <a:gd name="connsiteY4" fmla="*/ 850026 h 1265559"/>
              <a:gd name="connsiteX5" fmla="*/ 1349979 w 1356327"/>
              <a:gd name="connsiteY5" fmla="*/ 477792 h 1265559"/>
              <a:gd name="connsiteX6" fmla="*/ 1252874 w 1356327"/>
              <a:gd name="connsiteY6" fmla="*/ 105559 h 1265559"/>
              <a:gd name="connsiteX7" fmla="*/ 918348 w 1356327"/>
              <a:gd name="connsiteY7" fmla="*/ 362 h 1265559"/>
              <a:gd name="connsiteX8" fmla="*/ 566236 w 1356327"/>
              <a:gd name="connsiteY8" fmla="*/ 75927 h 1265559"/>
              <a:gd name="connsiteX9" fmla="*/ 209002 w 1356327"/>
              <a:gd name="connsiteY9" fmla="*/ 202663 h 1265559"/>
              <a:gd name="connsiteX10" fmla="*/ 63345 w 1356327"/>
              <a:gd name="connsiteY10" fmla="*/ 396872 h 1265559"/>
              <a:gd name="connsiteX11" fmla="*/ 14793 w 1356327"/>
              <a:gd name="connsiteY11" fmla="*/ 882394 h 1265559"/>
              <a:gd name="connsiteX0" fmla="*/ 14793 w 1356327"/>
              <a:gd name="connsiteY0" fmla="*/ 905493 h 1288658"/>
              <a:gd name="connsiteX1" fmla="*/ 314198 w 1356327"/>
              <a:gd name="connsiteY1" fmla="*/ 1180622 h 1288658"/>
              <a:gd name="connsiteX2" fmla="*/ 435579 w 1356327"/>
              <a:gd name="connsiteY2" fmla="*/ 1221082 h 1288658"/>
              <a:gd name="connsiteX3" fmla="*/ 937285 w 1356327"/>
              <a:gd name="connsiteY3" fmla="*/ 1269635 h 1288658"/>
              <a:gd name="connsiteX4" fmla="*/ 1301427 w 1356327"/>
              <a:gd name="connsiteY4" fmla="*/ 873125 h 1288658"/>
              <a:gd name="connsiteX5" fmla="*/ 1349979 w 1356327"/>
              <a:gd name="connsiteY5" fmla="*/ 500891 h 1288658"/>
              <a:gd name="connsiteX6" fmla="*/ 1252874 w 1356327"/>
              <a:gd name="connsiteY6" fmla="*/ 128658 h 1288658"/>
              <a:gd name="connsiteX7" fmla="*/ 918348 w 1356327"/>
              <a:gd name="connsiteY7" fmla="*/ 23461 h 1288658"/>
              <a:gd name="connsiteX8" fmla="*/ 519102 w 1356327"/>
              <a:gd name="connsiteY8" fmla="*/ 17955 h 1288658"/>
              <a:gd name="connsiteX9" fmla="*/ 209002 w 1356327"/>
              <a:gd name="connsiteY9" fmla="*/ 225762 h 1288658"/>
              <a:gd name="connsiteX10" fmla="*/ 63345 w 1356327"/>
              <a:gd name="connsiteY10" fmla="*/ 419971 h 1288658"/>
              <a:gd name="connsiteX11" fmla="*/ 14793 w 1356327"/>
              <a:gd name="connsiteY11" fmla="*/ 905493 h 1288658"/>
              <a:gd name="connsiteX0" fmla="*/ 14793 w 1360084"/>
              <a:gd name="connsiteY0" fmla="*/ 912051 h 1295216"/>
              <a:gd name="connsiteX1" fmla="*/ 314198 w 1360084"/>
              <a:gd name="connsiteY1" fmla="*/ 1187180 h 1295216"/>
              <a:gd name="connsiteX2" fmla="*/ 435579 w 1360084"/>
              <a:gd name="connsiteY2" fmla="*/ 1227640 h 1295216"/>
              <a:gd name="connsiteX3" fmla="*/ 937285 w 1360084"/>
              <a:gd name="connsiteY3" fmla="*/ 1276193 h 1295216"/>
              <a:gd name="connsiteX4" fmla="*/ 1301427 w 1360084"/>
              <a:gd name="connsiteY4" fmla="*/ 879683 h 1295216"/>
              <a:gd name="connsiteX5" fmla="*/ 1349979 w 1360084"/>
              <a:gd name="connsiteY5" fmla="*/ 507449 h 1295216"/>
              <a:gd name="connsiteX6" fmla="*/ 1201969 w 1360084"/>
              <a:gd name="connsiteY6" fmla="*/ 257765 h 1295216"/>
              <a:gd name="connsiteX7" fmla="*/ 918348 w 1360084"/>
              <a:gd name="connsiteY7" fmla="*/ 30019 h 1295216"/>
              <a:gd name="connsiteX8" fmla="*/ 519102 w 1360084"/>
              <a:gd name="connsiteY8" fmla="*/ 24513 h 1295216"/>
              <a:gd name="connsiteX9" fmla="*/ 209002 w 1360084"/>
              <a:gd name="connsiteY9" fmla="*/ 232320 h 1295216"/>
              <a:gd name="connsiteX10" fmla="*/ 63345 w 1360084"/>
              <a:gd name="connsiteY10" fmla="*/ 426529 h 1295216"/>
              <a:gd name="connsiteX11" fmla="*/ 14793 w 1360084"/>
              <a:gd name="connsiteY11" fmla="*/ 912051 h 1295216"/>
              <a:gd name="connsiteX0" fmla="*/ 14793 w 1360224"/>
              <a:gd name="connsiteY0" fmla="*/ 907038 h 1290203"/>
              <a:gd name="connsiteX1" fmla="*/ 314198 w 1360224"/>
              <a:gd name="connsiteY1" fmla="*/ 1182167 h 1290203"/>
              <a:gd name="connsiteX2" fmla="*/ 435579 w 1360224"/>
              <a:gd name="connsiteY2" fmla="*/ 1222627 h 1290203"/>
              <a:gd name="connsiteX3" fmla="*/ 937285 w 1360224"/>
              <a:gd name="connsiteY3" fmla="*/ 1271180 h 1290203"/>
              <a:gd name="connsiteX4" fmla="*/ 1301427 w 1360224"/>
              <a:gd name="connsiteY4" fmla="*/ 874670 h 1290203"/>
              <a:gd name="connsiteX5" fmla="*/ 1349979 w 1360224"/>
              <a:gd name="connsiteY5" fmla="*/ 502436 h 1290203"/>
              <a:gd name="connsiteX6" fmla="*/ 1200083 w 1360224"/>
              <a:gd name="connsiteY6" fmla="*/ 162255 h 1290203"/>
              <a:gd name="connsiteX7" fmla="*/ 918348 w 1360224"/>
              <a:gd name="connsiteY7" fmla="*/ 25006 h 1290203"/>
              <a:gd name="connsiteX8" fmla="*/ 519102 w 1360224"/>
              <a:gd name="connsiteY8" fmla="*/ 19500 h 1290203"/>
              <a:gd name="connsiteX9" fmla="*/ 209002 w 1360224"/>
              <a:gd name="connsiteY9" fmla="*/ 227307 h 1290203"/>
              <a:gd name="connsiteX10" fmla="*/ 63345 w 1360224"/>
              <a:gd name="connsiteY10" fmla="*/ 421516 h 1290203"/>
              <a:gd name="connsiteX11" fmla="*/ 14793 w 1360224"/>
              <a:gd name="connsiteY11" fmla="*/ 907038 h 1290203"/>
              <a:gd name="connsiteX0" fmla="*/ 14793 w 1345120"/>
              <a:gd name="connsiteY0" fmla="*/ 907038 h 1290203"/>
              <a:gd name="connsiteX1" fmla="*/ 314198 w 1345120"/>
              <a:gd name="connsiteY1" fmla="*/ 1182167 h 1290203"/>
              <a:gd name="connsiteX2" fmla="*/ 435579 w 1345120"/>
              <a:gd name="connsiteY2" fmla="*/ 1222627 h 1290203"/>
              <a:gd name="connsiteX3" fmla="*/ 937285 w 1345120"/>
              <a:gd name="connsiteY3" fmla="*/ 1271180 h 1290203"/>
              <a:gd name="connsiteX4" fmla="*/ 1301427 w 1345120"/>
              <a:gd name="connsiteY4" fmla="*/ 874670 h 1290203"/>
              <a:gd name="connsiteX5" fmla="*/ 1327355 w 1345120"/>
              <a:gd name="connsiteY5" fmla="*/ 504322 h 1290203"/>
              <a:gd name="connsiteX6" fmla="*/ 1200083 w 1345120"/>
              <a:gd name="connsiteY6" fmla="*/ 162255 h 1290203"/>
              <a:gd name="connsiteX7" fmla="*/ 918348 w 1345120"/>
              <a:gd name="connsiteY7" fmla="*/ 25006 h 1290203"/>
              <a:gd name="connsiteX8" fmla="*/ 519102 w 1345120"/>
              <a:gd name="connsiteY8" fmla="*/ 19500 h 1290203"/>
              <a:gd name="connsiteX9" fmla="*/ 209002 w 1345120"/>
              <a:gd name="connsiteY9" fmla="*/ 227307 h 1290203"/>
              <a:gd name="connsiteX10" fmla="*/ 63345 w 1345120"/>
              <a:gd name="connsiteY10" fmla="*/ 421516 h 1290203"/>
              <a:gd name="connsiteX11" fmla="*/ 14793 w 1345120"/>
              <a:gd name="connsiteY11" fmla="*/ 907038 h 1290203"/>
              <a:gd name="connsiteX0" fmla="*/ 11763 w 1342090"/>
              <a:gd name="connsiteY0" fmla="*/ 907038 h 1289887"/>
              <a:gd name="connsiteX1" fmla="*/ 267805 w 1342090"/>
              <a:gd name="connsiteY1" fmla="*/ 1197250 h 1289887"/>
              <a:gd name="connsiteX2" fmla="*/ 432549 w 1342090"/>
              <a:gd name="connsiteY2" fmla="*/ 1222627 h 1289887"/>
              <a:gd name="connsiteX3" fmla="*/ 934255 w 1342090"/>
              <a:gd name="connsiteY3" fmla="*/ 1271180 h 1289887"/>
              <a:gd name="connsiteX4" fmla="*/ 1298397 w 1342090"/>
              <a:gd name="connsiteY4" fmla="*/ 874670 h 1289887"/>
              <a:gd name="connsiteX5" fmla="*/ 1324325 w 1342090"/>
              <a:gd name="connsiteY5" fmla="*/ 504322 h 1289887"/>
              <a:gd name="connsiteX6" fmla="*/ 1197053 w 1342090"/>
              <a:gd name="connsiteY6" fmla="*/ 162255 h 1289887"/>
              <a:gd name="connsiteX7" fmla="*/ 915318 w 1342090"/>
              <a:gd name="connsiteY7" fmla="*/ 25006 h 1289887"/>
              <a:gd name="connsiteX8" fmla="*/ 516072 w 1342090"/>
              <a:gd name="connsiteY8" fmla="*/ 19500 h 1289887"/>
              <a:gd name="connsiteX9" fmla="*/ 205972 w 1342090"/>
              <a:gd name="connsiteY9" fmla="*/ 227307 h 1289887"/>
              <a:gd name="connsiteX10" fmla="*/ 60315 w 1342090"/>
              <a:gd name="connsiteY10" fmla="*/ 421516 h 1289887"/>
              <a:gd name="connsiteX11" fmla="*/ 11763 w 1342090"/>
              <a:gd name="connsiteY11" fmla="*/ 907038 h 1289887"/>
              <a:gd name="connsiteX0" fmla="*/ 11763 w 1342090"/>
              <a:gd name="connsiteY0" fmla="*/ 907038 h 1306674"/>
              <a:gd name="connsiteX1" fmla="*/ 267805 w 1342090"/>
              <a:gd name="connsiteY1" fmla="*/ 1197250 h 1306674"/>
              <a:gd name="connsiteX2" fmla="*/ 472142 w 1342090"/>
              <a:gd name="connsiteY2" fmla="*/ 1279188 h 1306674"/>
              <a:gd name="connsiteX3" fmla="*/ 934255 w 1342090"/>
              <a:gd name="connsiteY3" fmla="*/ 1271180 h 1306674"/>
              <a:gd name="connsiteX4" fmla="*/ 1298397 w 1342090"/>
              <a:gd name="connsiteY4" fmla="*/ 874670 h 1306674"/>
              <a:gd name="connsiteX5" fmla="*/ 1324325 w 1342090"/>
              <a:gd name="connsiteY5" fmla="*/ 504322 h 1306674"/>
              <a:gd name="connsiteX6" fmla="*/ 1197053 w 1342090"/>
              <a:gd name="connsiteY6" fmla="*/ 162255 h 1306674"/>
              <a:gd name="connsiteX7" fmla="*/ 915318 w 1342090"/>
              <a:gd name="connsiteY7" fmla="*/ 25006 h 1306674"/>
              <a:gd name="connsiteX8" fmla="*/ 516072 w 1342090"/>
              <a:gd name="connsiteY8" fmla="*/ 19500 h 1306674"/>
              <a:gd name="connsiteX9" fmla="*/ 205972 w 1342090"/>
              <a:gd name="connsiteY9" fmla="*/ 227307 h 1306674"/>
              <a:gd name="connsiteX10" fmla="*/ 60315 w 1342090"/>
              <a:gd name="connsiteY10" fmla="*/ 421516 h 1306674"/>
              <a:gd name="connsiteX11" fmla="*/ 11763 w 1342090"/>
              <a:gd name="connsiteY11" fmla="*/ 907038 h 1306674"/>
              <a:gd name="connsiteX0" fmla="*/ 11763 w 1339519"/>
              <a:gd name="connsiteY0" fmla="*/ 907038 h 1309345"/>
              <a:gd name="connsiteX1" fmla="*/ 267805 w 1339519"/>
              <a:gd name="connsiteY1" fmla="*/ 1197250 h 1309345"/>
              <a:gd name="connsiteX2" fmla="*/ 472142 w 1339519"/>
              <a:gd name="connsiteY2" fmla="*/ 1279188 h 1309345"/>
              <a:gd name="connsiteX3" fmla="*/ 977618 w 1339519"/>
              <a:gd name="connsiteY3" fmla="*/ 1274951 h 1309345"/>
              <a:gd name="connsiteX4" fmla="*/ 1298397 w 1339519"/>
              <a:gd name="connsiteY4" fmla="*/ 874670 h 1309345"/>
              <a:gd name="connsiteX5" fmla="*/ 1324325 w 1339519"/>
              <a:gd name="connsiteY5" fmla="*/ 504322 h 1309345"/>
              <a:gd name="connsiteX6" fmla="*/ 1197053 w 1339519"/>
              <a:gd name="connsiteY6" fmla="*/ 162255 h 1309345"/>
              <a:gd name="connsiteX7" fmla="*/ 915318 w 1339519"/>
              <a:gd name="connsiteY7" fmla="*/ 25006 h 1309345"/>
              <a:gd name="connsiteX8" fmla="*/ 516072 w 1339519"/>
              <a:gd name="connsiteY8" fmla="*/ 19500 h 1309345"/>
              <a:gd name="connsiteX9" fmla="*/ 205972 w 1339519"/>
              <a:gd name="connsiteY9" fmla="*/ 227307 h 1309345"/>
              <a:gd name="connsiteX10" fmla="*/ 60315 w 1339519"/>
              <a:gd name="connsiteY10" fmla="*/ 421516 h 1309345"/>
              <a:gd name="connsiteX11" fmla="*/ 11763 w 1339519"/>
              <a:gd name="connsiteY11" fmla="*/ 907038 h 1309345"/>
              <a:gd name="connsiteX0" fmla="*/ 11763 w 1359450"/>
              <a:gd name="connsiteY0" fmla="*/ 928739 h 1331046"/>
              <a:gd name="connsiteX1" fmla="*/ 267805 w 1359450"/>
              <a:gd name="connsiteY1" fmla="*/ 1218951 h 1331046"/>
              <a:gd name="connsiteX2" fmla="*/ 472142 w 1359450"/>
              <a:gd name="connsiteY2" fmla="*/ 1300889 h 1331046"/>
              <a:gd name="connsiteX3" fmla="*/ 977618 w 1359450"/>
              <a:gd name="connsiteY3" fmla="*/ 1296652 h 1331046"/>
              <a:gd name="connsiteX4" fmla="*/ 1298397 w 1359450"/>
              <a:gd name="connsiteY4" fmla="*/ 896371 h 1331046"/>
              <a:gd name="connsiteX5" fmla="*/ 1324325 w 1359450"/>
              <a:gd name="connsiteY5" fmla="*/ 526023 h 1331046"/>
              <a:gd name="connsiteX6" fmla="*/ 915318 w 1359450"/>
              <a:gd name="connsiteY6" fmla="*/ 46707 h 1331046"/>
              <a:gd name="connsiteX7" fmla="*/ 516072 w 1359450"/>
              <a:gd name="connsiteY7" fmla="*/ 41201 h 1331046"/>
              <a:gd name="connsiteX8" fmla="*/ 205972 w 1359450"/>
              <a:gd name="connsiteY8" fmla="*/ 249008 h 1331046"/>
              <a:gd name="connsiteX9" fmla="*/ 60315 w 1359450"/>
              <a:gd name="connsiteY9" fmla="*/ 443217 h 1331046"/>
              <a:gd name="connsiteX10" fmla="*/ 11763 w 1359450"/>
              <a:gd name="connsiteY10" fmla="*/ 928739 h 1331046"/>
              <a:gd name="connsiteX0" fmla="*/ 11763 w 1359450"/>
              <a:gd name="connsiteY0" fmla="*/ 928739 h 1315816"/>
              <a:gd name="connsiteX1" fmla="*/ 267805 w 1359450"/>
              <a:gd name="connsiteY1" fmla="*/ 1218951 h 1315816"/>
              <a:gd name="connsiteX2" fmla="*/ 977618 w 1359450"/>
              <a:gd name="connsiteY2" fmla="*/ 1296652 h 1315816"/>
              <a:gd name="connsiteX3" fmla="*/ 1298397 w 1359450"/>
              <a:gd name="connsiteY3" fmla="*/ 896371 h 1315816"/>
              <a:gd name="connsiteX4" fmla="*/ 1324325 w 1359450"/>
              <a:gd name="connsiteY4" fmla="*/ 526023 h 1315816"/>
              <a:gd name="connsiteX5" fmla="*/ 915318 w 1359450"/>
              <a:gd name="connsiteY5" fmla="*/ 46707 h 1315816"/>
              <a:gd name="connsiteX6" fmla="*/ 516072 w 1359450"/>
              <a:gd name="connsiteY6" fmla="*/ 41201 h 1315816"/>
              <a:gd name="connsiteX7" fmla="*/ 205972 w 1359450"/>
              <a:gd name="connsiteY7" fmla="*/ 249008 h 1315816"/>
              <a:gd name="connsiteX8" fmla="*/ 60315 w 1359450"/>
              <a:gd name="connsiteY8" fmla="*/ 443217 h 1315816"/>
              <a:gd name="connsiteX9" fmla="*/ 11763 w 1359450"/>
              <a:gd name="connsiteY9" fmla="*/ 928739 h 1315816"/>
              <a:gd name="connsiteX0" fmla="*/ 22059 w 1369746"/>
              <a:gd name="connsiteY0" fmla="*/ 939877 h 1326954"/>
              <a:gd name="connsiteX1" fmla="*/ 278101 w 1369746"/>
              <a:gd name="connsiteY1" fmla="*/ 1230089 h 1326954"/>
              <a:gd name="connsiteX2" fmla="*/ 987914 w 1369746"/>
              <a:gd name="connsiteY2" fmla="*/ 1307790 h 1326954"/>
              <a:gd name="connsiteX3" fmla="*/ 1308693 w 1369746"/>
              <a:gd name="connsiteY3" fmla="*/ 907509 h 1326954"/>
              <a:gd name="connsiteX4" fmla="*/ 1334621 w 1369746"/>
              <a:gd name="connsiteY4" fmla="*/ 537161 h 1326954"/>
              <a:gd name="connsiteX5" fmla="*/ 925614 w 1369746"/>
              <a:gd name="connsiteY5" fmla="*/ 57845 h 1326954"/>
              <a:gd name="connsiteX6" fmla="*/ 526368 w 1369746"/>
              <a:gd name="connsiteY6" fmla="*/ 52339 h 1326954"/>
              <a:gd name="connsiteX7" fmla="*/ 70611 w 1369746"/>
              <a:gd name="connsiteY7" fmla="*/ 454355 h 1326954"/>
              <a:gd name="connsiteX8" fmla="*/ 22059 w 1369746"/>
              <a:gd name="connsiteY8" fmla="*/ 939877 h 1326954"/>
              <a:gd name="connsiteX0" fmla="*/ 22059 w 1335047"/>
              <a:gd name="connsiteY0" fmla="*/ 939877 h 1353617"/>
              <a:gd name="connsiteX1" fmla="*/ 278101 w 1335047"/>
              <a:gd name="connsiteY1" fmla="*/ 1230089 h 1353617"/>
              <a:gd name="connsiteX2" fmla="*/ 987914 w 1335047"/>
              <a:gd name="connsiteY2" fmla="*/ 1307790 h 1353617"/>
              <a:gd name="connsiteX3" fmla="*/ 1334621 w 1335047"/>
              <a:gd name="connsiteY3" fmla="*/ 537161 h 1353617"/>
              <a:gd name="connsiteX4" fmla="*/ 925614 w 1335047"/>
              <a:gd name="connsiteY4" fmla="*/ 57845 h 1353617"/>
              <a:gd name="connsiteX5" fmla="*/ 526368 w 1335047"/>
              <a:gd name="connsiteY5" fmla="*/ 52339 h 1353617"/>
              <a:gd name="connsiteX6" fmla="*/ 70611 w 1335047"/>
              <a:gd name="connsiteY6" fmla="*/ 454355 h 1353617"/>
              <a:gd name="connsiteX7" fmla="*/ 22059 w 1335047"/>
              <a:gd name="connsiteY7" fmla="*/ 939877 h 1353617"/>
              <a:gd name="connsiteX0" fmla="*/ 22059 w 1335166"/>
              <a:gd name="connsiteY0" fmla="*/ 939877 h 1317639"/>
              <a:gd name="connsiteX1" fmla="*/ 987914 w 1335166"/>
              <a:gd name="connsiteY1" fmla="*/ 1307790 h 1317639"/>
              <a:gd name="connsiteX2" fmla="*/ 1334621 w 1335166"/>
              <a:gd name="connsiteY2" fmla="*/ 537161 h 1317639"/>
              <a:gd name="connsiteX3" fmla="*/ 925614 w 1335166"/>
              <a:gd name="connsiteY3" fmla="*/ 57845 h 1317639"/>
              <a:gd name="connsiteX4" fmla="*/ 526368 w 1335166"/>
              <a:gd name="connsiteY4" fmla="*/ 52339 h 1317639"/>
              <a:gd name="connsiteX5" fmla="*/ 70611 w 1335166"/>
              <a:gd name="connsiteY5" fmla="*/ 454355 h 1317639"/>
              <a:gd name="connsiteX6" fmla="*/ 22059 w 1335166"/>
              <a:gd name="connsiteY6" fmla="*/ 939877 h 1317639"/>
              <a:gd name="connsiteX0" fmla="*/ 101472 w 1283116"/>
              <a:gd name="connsiteY0" fmla="*/ 1089672 h 1334122"/>
              <a:gd name="connsiteX1" fmla="*/ 935933 w 1283116"/>
              <a:gd name="connsiteY1" fmla="*/ 1307790 h 1334122"/>
              <a:gd name="connsiteX2" fmla="*/ 1282640 w 1283116"/>
              <a:gd name="connsiteY2" fmla="*/ 537161 h 1334122"/>
              <a:gd name="connsiteX3" fmla="*/ 873633 w 1283116"/>
              <a:gd name="connsiteY3" fmla="*/ 57845 h 1334122"/>
              <a:gd name="connsiteX4" fmla="*/ 474387 w 1283116"/>
              <a:gd name="connsiteY4" fmla="*/ 52339 h 1334122"/>
              <a:gd name="connsiteX5" fmla="*/ 18630 w 1283116"/>
              <a:gd name="connsiteY5" fmla="*/ 454355 h 1334122"/>
              <a:gd name="connsiteX6" fmla="*/ 101472 w 1283116"/>
              <a:gd name="connsiteY6" fmla="*/ 1089672 h 133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116" h="1334122">
                <a:moveTo>
                  <a:pt x="101472" y="1089672"/>
                </a:moveTo>
                <a:cubicBezTo>
                  <a:pt x="254356" y="1231911"/>
                  <a:pt x="739072" y="1399875"/>
                  <a:pt x="935933" y="1307790"/>
                </a:cubicBezTo>
                <a:cubicBezTo>
                  <a:pt x="1132794" y="1215705"/>
                  <a:pt x="1293023" y="745485"/>
                  <a:pt x="1282640" y="537161"/>
                </a:cubicBezTo>
                <a:cubicBezTo>
                  <a:pt x="1272257" y="328837"/>
                  <a:pt x="1008342" y="138649"/>
                  <a:pt x="873633" y="57845"/>
                </a:cubicBezTo>
                <a:cubicBezTo>
                  <a:pt x="738924" y="-22959"/>
                  <a:pt x="616887" y="-13746"/>
                  <a:pt x="474387" y="52339"/>
                </a:cubicBezTo>
                <a:cubicBezTo>
                  <a:pt x="331887" y="118424"/>
                  <a:pt x="80783" y="281466"/>
                  <a:pt x="18630" y="454355"/>
                </a:cubicBezTo>
                <a:cubicBezTo>
                  <a:pt x="-43522" y="627244"/>
                  <a:pt x="66890" y="960383"/>
                  <a:pt x="101472" y="108967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46">
            <a:extLst>
              <a:ext uri="{FF2B5EF4-FFF2-40B4-BE49-F238E27FC236}">
                <a16:creationId xmlns:a16="http://schemas.microsoft.com/office/drawing/2014/main" id="{1A16DE2B-8122-83E1-0BFF-2117CE3F9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254876">
            <a:off x="10857929" y="3247346"/>
            <a:ext cx="1529185" cy="907422"/>
          </a:xfrm>
          <a:custGeom>
            <a:avLst/>
            <a:gdLst>
              <a:gd name="connsiteX0" fmla="*/ 1263903 w 1529185"/>
              <a:gd name="connsiteY0" fmla="*/ 117860 h 907422"/>
              <a:gd name="connsiteX1" fmla="*/ 1522661 w 1529185"/>
              <a:gd name="connsiteY1" fmla="*/ 405861 h 907422"/>
              <a:gd name="connsiteX2" fmla="*/ 1529185 w 1529185"/>
              <a:gd name="connsiteY2" fmla="*/ 415641 h 907422"/>
              <a:gd name="connsiteX3" fmla="*/ 1129733 w 1529185"/>
              <a:gd name="connsiteY3" fmla="*/ 907422 h 907422"/>
              <a:gd name="connsiteX4" fmla="*/ 393966 w 1529185"/>
              <a:gd name="connsiteY4" fmla="*/ 755152 h 907422"/>
              <a:gd name="connsiteX5" fmla="*/ 0 w 1529185"/>
              <a:gd name="connsiteY5" fmla="*/ 653981 h 907422"/>
              <a:gd name="connsiteX6" fmla="*/ 113105 w 1529185"/>
              <a:gd name="connsiteY6" fmla="*/ 409809 h 907422"/>
              <a:gd name="connsiteX7" fmla="*/ 404770 w 1529185"/>
              <a:gd name="connsiteY7" fmla="*/ 100576 h 907422"/>
              <a:gd name="connsiteX8" fmla="*/ 909280 w 1529185"/>
              <a:gd name="connsiteY8" fmla="*/ 165 h 907422"/>
              <a:gd name="connsiteX9" fmla="*/ 1263903 w 1529185"/>
              <a:gd name="connsiteY9" fmla="*/ 117860 h 90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185" h="907422">
                <a:moveTo>
                  <a:pt x="1263903" y="117860"/>
                </a:moveTo>
                <a:cubicBezTo>
                  <a:pt x="1373238" y="200728"/>
                  <a:pt x="1454523" y="306356"/>
                  <a:pt x="1522661" y="405861"/>
                </a:cubicBezTo>
                <a:lnTo>
                  <a:pt x="1529185" y="415641"/>
                </a:lnTo>
                <a:lnTo>
                  <a:pt x="1129733" y="907422"/>
                </a:lnTo>
                <a:lnTo>
                  <a:pt x="393966" y="755152"/>
                </a:lnTo>
                <a:cubicBezTo>
                  <a:pt x="245501" y="723072"/>
                  <a:pt x="127418" y="686296"/>
                  <a:pt x="0" y="653981"/>
                </a:cubicBezTo>
                <a:cubicBezTo>
                  <a:pt x="11482" y="613283"/>
                  <a:pt x="90162" y="460428"/>
                  <a:pt x="113105" y="409809"/>
                </a:cubicBezTo>
                <a:cubicBezTo>
                  <a:pt x="173232" y="279150"/>
                  <a:pt x="272074" y="168850"/>
                  <a:pt x="404770" y="100576"/>
                </a:cubicBezTo>
                <a:cubicBezTo>
                  <a:pt x="537466" y="32302"/>
                  <a:pt x="766091" y="-2716"/>
                  <a:pt x="909280" y="165"/>
                </a:cubicBezTo>
                <a:cubicBezTo>
                  <a:pt x="1052469" y="3045"/>
                  <a:pt x="1215309" y="81030"/>
                  <a:pt x="1263903" y="117860"/>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Freeform: Shape 48">
            <a:extLst>
              <a:ext uri="{FF2B5EF4-FFF2-40B4-BE49-F238E27FC236}">
                <a16:creationId xmlns:a16="http://schemas.microsoft.com/office/drawing/2014/main" id="{E5E70B2C-4AA9-FE18-5F3E-2855176F9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254876">
            <a:off x="10857929" y="3242523"/>
            <a:ext cx="1529185" cy="907422"/>
          </a:xfrm>
          <a:custGeom>
            <a:avLst/>
            <a:gdLst>
              <a:gd name="connsiteX0" fmla="*/ 1263903 w 1529185"/>
              <a:gd name="connsiteY0" fmla="*/ 117860 h 907422"/>
              <a:gd name="connsiteX1" fmla="*/ 1522661 w 1529185"/>
              <a:gd name="connsiteY1" fmla="*/ 405861 h 907422"/>
              <a:gd name="connsiteX2" fmla="*/ 1529185 w 1529185"/>
              <a:gd name="connsiteY2" fmla="*/ 415641 h 907422"/>
              <a:gd name="connsiteX3" fmla="*/ 1129733 w 1529185"/>
              <a:gd name="connsiteY3" fmla="*/ 907422 h 907422"/>
              <a:gd name="connsiteX4" fmla="*/ 393966 w 1529185"/>
              <a:gd name="connsiteY4" fmla="*/ 755152 h 907422"/>
              <a:gd name="connsiteX5" fmla="*/ 0 w 1529185"/>
              <a:gd name="connsiteY5" fmla="*/ 653981 h 907422"/>
              <a:gd name="connsiteX6" fmla="*/ 113105 w 1529185"/>
              <a:gd name="connsiteY6" fmla="*/ 409809 h 907422"/>
              <a:gd name="connsiteX7" fmla="*/ 404770 w 1529185"/>
              <a:gd name="connsiteY7" fmla="*/ 100576 h 907422"/>
              <a:gd name="connsiteX8" fmla="*/ 909280 w 1529185"/>
              <a:gd name="connsiteY8" fmla="*/ 165 h 907422"/>
              <a:gd name="connsiteX9" fmla="*/ 1263903 w 1529185"/>
              <a:gd name="connsiteY9" fmla="*/ 117860 h 90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185" h="907422">
                <a:moveTo>
                  <a:pt x="1263903" y="117860"/>
                </a:moveTo>
                <a:cubicBezTo>
                  <a:pt x="1373238" y="200728"/>
                  <a:pt x="1454523" y="306356"/>
                  <a:pt x="1522661" y="405861"/>
                </a:cubicBezTo>
                <a:lnTo>
                  <a:pt x="1529185" y="415641"/>
                </a:lnTo>
                <a:lnTo>
                  <a:pt x="1129733" y="907422"/>
                </a:lnTo>
                <a:lnTo>
                  <a:pt x="393966" y="755152"/>
                </a:lnTo>
                <a:cubicBezTo>
                  <a:pt x="245501" y="723072"/>
                  <a:pt x="127418" y="686296"/>
                  <a:pt x="0" y="653981"/>
                </a:cubicBezTo>
                <a:cubicBezTo>
                  <a:pt x="11482" y="613283"/>
                  <a:pt x="90162" y="460428"/>
                  <a:pt x="113105" y="409809"/>
                </a:cubicBezTo>
                <a:cubicBezTo>
                  <a:pt x="173232" y="279150"/>
                  <a:pt x="272074" y="168850"/>
                  <a:pt x="404770" y="100576"/>
                </a:cubicBezTo>
                <a:cubicBezTo>
                  <a:pt x="537466" y="32302"/>
                  <a:pt x="766091" y="-2716"/>
                  <a:pt x="909280" y="165"/>
                </a:cubicBezTo>
                <a:cubicBezTo>
                  <a:pt x="1052469" y="3045"/>
                  <a:pt x="1215309" y="81030"/>
                  <a:pt x="1263903" y="117860"/>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67969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FF89-41C0-E3AD-221F-44F1A5CD128D}"/>
              </a:ext>
            </a:extLst>
          </p:cNvPr>
          <p:cNvSpPr>
            <a:spLocks noGrp="1"/>
          </p:cNvSpPr>
          <p:nvPr>
            <p:ph type="title"/>
          </p:nvPr>
        </p:nvSpPr>
        <p:spPr>
          <a:xfrm>
            <a:off x="7471798" y="572569"/>
            <a:ext cx="3882742" cy="1645261"/>
          </a:xfrm>
        </p:spPr>
        <p:txBody>
          <a:bodyPr vert="horz" lIns="91440" tIns="45720" rIns="91440" bIns="45720" rtlCol="0" anchor="b">
            <a:normAutofit/>
          </a:bodyPr>
          <a:lstStyle/>
          <a:p>
            <a:r>
              <a:rPr lang="en-US" sz="3600" b="1">
                <a:solidFill>
                  <a:schemeClr val="tx2"/>
                </a:solidFill>
              </a:rPr>
              <a:t>Smoking Airside</a:t>
            </a:r>
          </a:p>
        </p:txBody>
      </p:sp>
      <p:pic>
        <p:nvPicPr>
          <p:cNvPr id="5" name="Picture 4" descr="airport logo RGB2">
            <a:extLst>
              <a:ext uri="{FF2B5EF4-FFF2-40B4-BE49-F238E27FC236}">
                <a16:creationId xmlns:a16="http://schemas.microsoft.com/office/drawing/2014/main" id="{7A4EBA61-264F-CEFA-3BA0-887977E822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71" r="1" b="1"/>
          <a:stretch/>
        </p:blipFill>
        <p:spPr bwMode="auto">
          <a:xfrm>
            <a:off x="627615" y="1508038"/>
            <a:ext cx="2940478" cy="3044868"/>
          </a:xfrm>
          <a:prstGeom prst="rect">
            <a:avLst/>
          </a:prstGeom>
          <a:noFill/>
        </p:spPr>
      </p:pic>
      <p:sp>
        <p:nvSpPr>
          <p:cNvPr id="17" name="Freeform: Shape 9">
            <a:extLst>
              <a:ext uri="{FF2B5EF4-FFF2-40B4-BE49-F238E27FC236}">
                <a16:creationId xmlns:a16="http://schemas.microsoft.com/office/drawing/2014/main" id="{7F1D3AD4-3243-2A31-DB75-AB0673688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41538">
            <a:off x="4449397" y="-132075"/>
            <a:ext cx="1749363" cy="1234180"/>
          </a:xfrm>
          <a:custGeom>
            <a:avLst/>
            <a:gdLst>
              <a:gd name="connsiteX0" fmla="*/ 510158 w 2254112"/>
              <a:gd name="connsiteY0" fmla="*/ 1153473 h 1732191"/>
              <a:gd name="connsiteX1" fmla="*/ 0 w 2254112"/>
              <a:gd name="connsiteY1" fmla="*/ 826698 h 1732191"/>
              <a:gd name="connsiteX2" fmla="*/ 41766 w 2254112"/>
              <a:gd name="connsiteY2" fmla="*/ 607725 h 1732191"/>
              <a:gd name="connsiteX3" fmla="*/ 233527 w 2254112"/>
              <a:gd name="connsiteY3" fmla="*/ 232352 h 1732191"/>
              <a:gd name="connsiteX4" fmla="*/ 1253524 w 2254112"/>
              <a:gd name="connsiteY4" fmla="*/ 519 h 1732191"/>
              <a:gd name="connsiteX5" fmla="*/ 1789761 w 2254112"/>
              <a:gd name="connsiteY5" fmla="*/ 180437 h 1732191"/>
              <a:gd name="connsiteX6" fmla="*/ 2130860 w 2254112"/>
              <a:gd name="connsiteY6" fmla="*/ 728506 h 1732191"/>
              <a:gd name="connsiteX7" fmla="*/ 2253956 w 2254112"/>
              <a:gd name="connsiteY7" fmla="*/ 1697012 h 1732191"/>
              <a:gd name="connsiteX8" fmla="*/ 2254112 w 2254112"/>
              <a:gd name="connsiteY8" fmla="*/ 1698418 h 1732191"/>
              <a:gd name="connsiteX9" fmla="*/ 1838563 w 2254112"/>
              <a:gd name="connsiteY9" fmla="*/ 1732084 h 1732191"/>
              <a:gd name="connsiteX10" fmla="*/ 1757004 w 2254112"/>
              <a:gd name="connsiteY10" fmla="*/ 1727906 h 1732191"/>
              <a:gd name="connsiteX11" fmla="*/ 1676192 w 2254112"/>
              <a:gd name="connsiteY11" fmla="*/ 1029463 h 1732191"/>
              <a:gd name="connsiteX12" fmla="*/ 1542099 w 2254112"/>
              <a:gd name="connsiteY12" fmla="*/ 658928 h 1732191"/>
              <a:gd name="connsiteX13" fmla="*/ 1254247 w 2254112"/>
              <a:gd name="connsiteY13" fmla="*/ 504262 h 1732191"/>
              <a:gd name="connsiteX14" fmla="*/ 646869 w 2254112"/>
              <a:gd name="connsiteY14" fmla="*/ 593765 h 1732191"/>
              <a:gd name="connsiteX15" fmla="*/ 508587 w 2254112"/>
              <a:gd name="connsiteY15" fmla="*/ 1099824 h 1732191"/>
              <a:gd name="connsiteX0" fmla="*/ 510158 w 2254112"/>
              <a:gd name="connsiteY0" fmla="*/ 1153473 h 1732090"/>
              <a:gd name="connsiteX1" fmla="*/ 0 w 2254112"/>
              <a:gd name="connsiteY1" fmla="*/ 826698 h 1732090"/>
              <a:gd name="connsiteX2" fmla="*/ 41766 w 2254112"/>
              <a:gd name="connsiteY2" fmla="*/ 607725 h 1732090"/>
              <a:gd name="connsiteX3" fmla="*/ 233527 w 2254112"/>
              <a:gd name="connsiteY3" fmla="*/ 232352 h 1732090"/>
              <a:gd name="connsiteX4" fmla="*/ 1253524 w 2254112"/>
              <a:gd name="connsiteY4" fmla="*/ 519 h 1732090"/>
              <a:gd name="connsiteX5" fmla="*/ 1789761 w 2254112"/>
              <a:gd name="connsiteY5" fmla="*/ 180437 h 1732090"/>
              <a:gd name="connsiteX6" fmla="*/ 2130860 w 2254112"/>
              <a:gd name="connsiteY6" fmla="*/ 728506 h 1732090"/>
              <a:gd name="connsiteX7" fmla="*/ 2253956 w 2254112"/>
              <a:gd name="connsiteY7" fmla="*/ 1697012 h 1732090"/>
              <a:gd name="connsiteX8" fmla="*/ 2254112 w 2254112"/>
              <a:gd name="connsiteY8" fmla="*/ 1698418 h 1732090"/>
              <a:gd name="connsiteX9" fmla="*/ 1838563 w 2254112"/>
              <a:gd name="connsiteY9" fmla="*/ 1732084 h 1732090"/>
              <a:gd name="connsiteX10" fmla="*/ 1747453 w 2254112"/>
              <a:gd name="connsiteY10" fmla="*/ 1615665 h 1732090"/>
              <a:gd name="connsiteX11" fmla="*/ 1676192 w 2254112"/>
              <a:gd name="connsiteY11" fmla="*/ 1029463 h 1732090"/>
              <a:gd name="connsiteX12" fmla="*/ 1542099 w 2254112"/>
              <a:gd name="connsiteY12" fmla="*/ 658928 h 1732090"/>
              <a:gd name="connsiteX13" fmla="*/ 1254247 w 2254112"/>
              <a:gd name="connsiteY13" fmla="*/ 504262 h 1732090"/>
              <a:gd name="connsiteX14" fmla="*/ 646869 w 2254112"/>
              <a:gd name="connsiteY14" fmla="*/ 593765 h 1732090"/>
              <a:gd name="connsiteX15" fmla="*/ 508587 w 2254112"/>
              <a:gd name="connsiteY15" fmla="*/ 1099824 h 1732090"/>
              <a:gd name="connsiteX16" fmla="*/ 510158 w 2254112"/>
              <a:gd name="connsiteY16" fmla="*/ 1153473 h 1732090"/>
              <a:gd name="connsiteX0" fmla="*/ 510158 w 2254112"/>
              <a:gd name="connsiteY0" fmla="*/ 1153473 h 1698418"/>
              <a:gd name="connsiteX1" fmla="*/ 0 w 2254112"/>
              <a:gd name="connsiteY1" fmla="*/ 826698 h 1698418"/>
              <a:gd name="connsiteX2" fmla="*/ 41766 w 2254112"/>
              <a:gd name="connsiteY2" fmla="*/ 607725 h 1698418"/>
              <a:gd name="connsiteX3" fmla="*/ 233527 w 2254112"/>
              <a:gd name="connsiteY3" fmla="*/ 232352 h 1698418"/>
              <a:gd name="connsiteX4" fmla="*/ 1253524 w 2254112"/>
              <a:gd name="connsiteY4" fmla="*/ 519 h 1698418"/>
              <a:gd name="connsiteX5" fmla="*/ 1789761 w 2254112"/>
              <a:gd name="connsiteY5" fmla="*/ 180437 h 1698418"/>
              <a:gd name="connsiteX6" fmla="*/ 2130860 w 2254112"/>
              <a:gd name="connsiteY6" fmla="*/ 728506 h 1698418"/>
              <a:gd name="connsiteX7" fmla="*/ 2253956 w 2254112"/>
              <a:gd name="connsiteY7" fmla="*/ 1697012 h 1698418"/>
              <a:gd name="connsiteX8" fmla="*/ 2254112 w 2254112"/>
              <a:gd name="connsiteY8" fmla="*/ 1698418 h 1698418"/>
              <a:gd name="connsiteX9" fmla="*/ 1946779 w 2254112"/>
              <a:gd name="connsiteY9" fmla="*/ 1628640 h 1698418"/>
              <a:gd name="connsiteX10" fmla="*/ 1747453 w 2254112"/>
              <a:gd name="connsiteY10" fmla="*/ 1615665 h 1698418"/>
              <a:gd name="connsiteX11" fmla="*/ 1676192 w 2254112"/>
              <a:gd name="connsiteY11" fmla="*/ 1029463 h 1698418"/>
              <a:gd name="connsiteX12" fmla="*/ 1542099 w 2254112"/>
              <a:gd name="connsiteY12" fmla="*/ 658928 h 1698418"/>
              <a:gd name="connsiteX13" fmla="*/ 1254247 w 2254112"/>
              <a:gd name="connsiteY13" fmla="*/ 504262 h 1698418"/>
              <a:gd name="connsiteX14" fmla="*/ 646869 w 2254112"/>
              <a:gd name="connsiteY14" fmla="*/ 593765 h 1698418"/>
              <a:gd name="connsiteX15" fmla="*/ 508587 w 2254112"/>
              <a:gd name="connsiteY15" fmla="*/ 1099824 h 1698418"/>
              <a:gd name="connsiteX16" fmla="*/ 510158 w 2254112"/>
              <a:gd name="connsiteY16" fmla="*/ 1153473 h 1698418"/>
              <a:gd name="connsiteX0" fmla="*/ 510158 w 2253956"/>
              <a:gd name="connsiteY0" fmla="*/ 1153473 h 1697013"/>
              <a:gd name="connsiteX1" fmla="*/ 0 w 2253956"/>
              <a:gd name="connsiteY1" fmla="*/ 826698 h 1697013"/>
              <a:gd name="connsiteX2" fmla="*/ 41766 w 2253956"/>
              <a:gd name="connsiteY2" fmla="*/ 607725 h 1697013"/>
              <a:gd name="connsiteX3" fmla="*/ 233527 w 2253956"/>
              <a:gd name="connsiteY3" fmla="*/ 232352 h 1697013"/>
              <a:gd name="connsiteX4" fmla="*/ 1253524 w 2253956"/>
              <a:gd name="connsiteY4" fmla="*/ 519 h 1697013"/>
              <a:gd name="connsiteX5" fmla="*/ 1789761 w 2253956"/>
              <a:gd name="connsiteY5" fmla="*/ 180437 h 1697013"/>
              <a:gd name="connsiteX6" fmla="*/ 2130860 w 2253956"/>
              <a:gd name="connsiteY6" fmla="*/ 728506 h 1697013"/>
              <a:gd name="connsiteX7" fmla="*/ 2253956 w 2253956"/>
              <a:gd name="connsiteY7" fmla="*/ 1697012 h 1697013"/>
              <a:gd name="connsiteX8" fmla="*/ 2241635 w 2253956"/>
              <a:gd name="connsiteY8" fmla="*/ 1552218 h 1697013"/>
              <a:gd name="connsiteX9" fmla="*/ 1946779 w 2253956"/>
              <a:gd name="connsiteY9" fmla="*/ 1628640 h 1697013"/>
              <a:gd name="connsiteX10" fmla="*/ 1747453 w 2253956"/>
              <a:gd name="connsiteY10" fmla="*/ 1615665 h 1697013"/>
              <a:gd name="connsiteX11" fmla="*/ 1676192 w 2253956"/>
              <a:gd name="connsiteY11" fmla="*/ 1029463 h 1697013"/>
              <a:gd name="connsiteX12" fmla="*/ 1542099 w 2253956"/>
              <a:gd name="connsiteY12" fmla="*/ 658928 h 1697013"/>
              <a:gd name="connsiteX13" fmla="*/ 1254247 w 2253956"/>
              <a:gd name="connsiteY13" fmla="*/ 504262 h 1697013"/>
              <a:gd name="connsiteX14" fmla="*/ 646869 w 2253956"/>
              <a:gd name="connsiteY14" fmla="*/ 593765 h 1697013"/>
              <a:gd name="connsiteX15" fmla="*/ 508587 w 2253956"/>
              <a:gd name="connsiteY15" fmla="*/ 1099824 h 1697013"/>
              <a:gd name="connsiteX16" fmla="*/ 510158 w 2253956"/>
              <a:gd name="connsiteY16" fmla="*/ 1153473 h 1697013"/>
              <a:gd name="connsiteX0" fmla="*/ 510158 w 2249318"/>
              <a:gd name="connsiteY0" fmla="*/ 1153473 h 1628686"/>
              <a:gd name="connsiteX1" fmla="*/ 0 w 2249318"/>
              <a:gd name="connsiteY1" fmla="*/ 826698 h 1628686"/>
              <a:gd name="connsiteX2" fmla="*/ 41766 w 2249318"/>
              <a:gd name="connsiteY2" fmla="*/ 607725 h 1628686"/>
              <a:gd name="connsiteX3" fmla="*/ 233527 w 2249318"/>
              <a:gd name="connsiteY3" fmla="*/ 232352 h 1628686"/>
              <a:gd name="connsiteX4" fmla="*/ 1253524 w 2249318"/>
              <a:gd name="connsiteY4" fmla="*/ 519 h 1628686"/>
              <a:gd name="connsiteX5" fmla="*/ 1789761 w 2249318"/>
              <a:gd name="connsiteY5" fmla="*/ 180437 h 1628686"/>
              <a:gd name="connsiteX6" fmla="*/ 2130860 w 2249318"/>
              <a:gd name="connsiteY6" fmla="*/ 728506 h 1628686"/>
              <a:gd name="connsiteX7" fmla="*/ 2241635 w 2249318"/>
              <a:gd name="connsiteY7" fmla="*/ 1552218 h 1628686"/>
              <a:gd name="connsiteX8" fmla="*/ 1946779 w 2249318"/>
              <a:gd name="connsiteY8" fmla="*/ 1628640 h 1628686"/>
              <a:gd name="connsiteX9" fmla="*/ 1747453 w 2249318"/>
              <a:gd name="connsiteY9" fmla="*/ 1615665 h 1628686"/>
              <a:gd name="connsiteX10" fmla="*/ 1676192 w 2249318"/>
              <a:gd name="connsiteY10" fmla="*/ 1029463 h 1628686"/>
              <a:gd name="connsiteX11" fmla="*/ 1542099 w 2249318"/>
              <a:gd name="connsiteY11" fmla="*/ 658928 h 1628686"/>
              <a:gd name="connsiteX12" fmla="*/ 1254247 w 2249318"/>
              <a:gd name="connsiteY12" fmla="*/ 504262 h 1628686"/>
              <a:gd name="connsiteX13" fmla="*/ 646869 w 2249318"/>
              <a:gd name="connsiteY13" fmla="*/ 593765 h 1628686"/>
              <a:gd name="connsiteX14" fmla="*/ 508587 w 2249318"/>
              <a:gd name="connsiteY14" fmla="*/ 1099824 h 1628686"/>
              <a:gd name="connsiteX15" fmla="*/ 510158 w 2249318"/>
              <a:gd name="connsiteY15" fmla="*/ 1153473 h 1628686"/>
              <a:gd name="connsiteX0" fmla="*/ 510158 w 2249318"/>
              <a:gd name="connsiteY0" fmla="*/ 1153473 h 1615666"/>
              <a:gd name="connsiteX1" fmla="*/ 0 w 2249318"/>
              <a:gd name="connsiteY1" fmla="*/ 826698 h 1615666"/>
              <a:gd name="connsiteX2" fmla="*/ 41766 w 2249318"/>
              <a:gd name="connsiteY2" fmla="*/ 607725 h 1615666"/>
              <a:gd name="connsiteX3" fmla="*/ 233527 w 2249318"/>
              <a:gd name="connsiteY3" fmla="*/ 232352 h 1615666"/>
              <a:gd name="connsiteX4" fmla="*/ 1253524 w 2249318"/>
              <a:gd name="connsiteY4" fmla="*/ 519 h 1615666"/>
              <a:gd name="connsiteX5" fmla="*/ 1789761 w 2249318"/>
              <a:gd name="connsiteY5" fmla="*/ 180437 h 1615666"/>
              <a:gd name="connsiteX6" fmla="*/ 2130860 w 2249318"/>
              <a:gd name="connsiteY6" fmla="*/ 728506 h 1615666"/>
              <a:gd name="connsiteX7" fmla="*/ 2241635 w 2249318"/>
              <a:gd name="connsiteY7" fmla="*/ 1552218 h 1615666"/>
              <a:gd name="connsiteX8" fmla="*/ 1942593 w 2249318"/>
              <a:gd name="connsiteY8" fmla="*/ 1588938 h 1615666"/>
              <a:gd name="connsiteX9" fmla="*/ 1747453 w 2249318"/>
              <a:gd name="connsiteY9" fmla="*/ 1615665 h 1615666"/>
              <a:gd name="connsiteX10" fmla="*/ 1676192 w 2249318"/>
              <a:gd name="connsiteY10" fmla="*/ 1029463 h 1615666"/>
              <a:gd name="connsiteX11" fmla="*/ 1542099 w 2249318"/>
              <a:gd name="connsiteY11" fmla="*/ 658928 h 1615666"/>
              <a:gd name="connsiteX12" fmla="*/ 1254247 w 2249318"/>
              <a:gd name="connsiteY12" fmla="*/ 504262 h 1615666"/>
              <a:gd name="connsiteX13" fmla="*/ 646869 w 2249318"/>
              <a:gd name="connsiteY13" fmla="*/ 593765 h 1615666"/>
              <a:gd name="connsiteX14" fmla="*/ 508587 w 2249318"/>
              <a:gd name="connsiteY14" fmla="*/ 1099824 h 1615666"/>
              <a:gd name="connsiteX15" fmla="*/ 510158 w 2249318"/>
              <a:gd name="connsiteY15" fmla="*/ 1153473 h 1615666"/>
              <a:gd name="connsiteX0" fmla="*/ 510158 w 2249318"/>
              <a:gd name="connsiteY0" fmla="*/ 1153473 h 1589032"/>
              <a:gd name="connsiteX1" fmla="*/ 0 w 2249318"/>
              <a:gd name="connsiteY1" fmla="*/ 826698 h 1589032"/>
              <a:gd name="connsiteX2" fmla="*/ 41766 w 2249318"/>
              <a:gd name="connsiteY2" fmla="*/ 607725 h 1589032"/>
              <a:gd name="connsiteX3" fmla="*/ 233527 w 2249318"/>
              <a:gd name="connsiteY3" fmla="*/ 232352 h 1589032"/>
              <a:gd name="connsiteX4" fmla="*/ 1253524 w 2249318"/>
              <a:gd name="connsiteY4" fmla="*/ 519 h 1589032"/>
              <a:gd name="connsiteX5" fmla="*/ 1789761 w 2249318"/>
              <a:gd name="connsiteY5" fmla="*/ 180437 h 1589032"/>
              <a:gd name="connsiteX6" fmla="*/ 2130860 w 2249318"/>
              <a:gd name="connsiteY6" fmla="*/ 728506 h 1589032"/>
              <a:gd name="connsiteX7" fmla="*/ 2241635 w 2249318"/>
              <a:gd name="connsiteY7" fmla="*/ 1552218 h 1589032"/>
              <a:gd name="connsiteX8" fmla="*/ 1942593 w 2249318"/>
              <a:gd name="connsiteY8" fmla="*/ 1588938 h 1589032"/>
              <a:gd name="connsiteX9" fmla="*/ 1755518 w 2249318"/>
              <a:gd name="connsiteY9" fmla="*/ 1583811 h 1589032"/>
              <a:gd name="connsiteX10" fmla="*/ 1676192 w 2249318"/>
              <a:gd name="connsiteY10" fmla="*/ 1029463 h 1589032"/>
              <a:gd name="connsiteX11" fmla="*/ 1542099 w 2249318"/>
              <a:gd name="connsiteY11" fmla="*/ 658928 h 1589032"/>
              <a:gd name="connsiteX12" fmla="*/ 1254247 w 2249318"/>
              <a:gd name="connsiteY12" fmla="*/ 504262 h 1589032"/>
              <a:gd name="connsiteX13" fmla="*/ 646869 w 2249318"/>
              <a:gd name="connsiteY13" fmla="*/ 593765 h 1589032"/>
              <a:gd name="connsiteX14" fmla="*/ 508587 w 2249318"/>
              <a:gd name="connsiteY14" fmla="*/ 1099824 h 1589032"/>
              <a:gd name="connsiteX15" fmla="*/ 510158 w 2249318"/>
              <a:gd name="connsiteY15" fmla="*/ 1153473 h 1589032"/>
              <a:gd name="connsiteX0" fmla="*/ 510158 w 2249318"/>
              <a:gd name="connsiteY0" fmla="*/ 1153473 h 1589095"/>
              <a:gd name="connsiteX1" fmla="*/ 0 w 2249318"/>
              <a:gd name="connsiteY1" fmla="*/ 826698 h 1589095"/>
              <a:gd name="connsiteX2" fmla="*/ 41766 w 2249318"/>
              <a:gd name="connsiteY2" fmla="*/ 607725 h 1589095"/>
              <a:gd name="connsiteX3" fmla="*/ 233527 w 2249318"/>
              <a:gd name="connsiteY3" fmla="*/ 232352 h 1589095"/>
              <a:gd name="connsiteX4" fmla="*/ 1253524 w 2249318"/>
              <a:gd name="connsiteY4" fmla="*/ 519 h 1589095"/>
              <a:gd name="connsiteX5" fmla="*/ 1789761 w 2249318"/>
              <a:gd name="connsiteY5" fmla="*/ 180437 h 1589095"/>
              <a:gd name="connsiteX6" fmla="*/ 2130860 w 2249318"/>
              <a:gd name="connsiteY6" fmla="*/ 728506 h 1589095"/>
              <a:gd name="connsiteX7" fmla="*/ 2241635 w 2249318"/>
              <a:gd name="connsiteY7" fmla="*/ 1552218 h 1589095"/>
              <a:gd name="connsiteX8" fmla="*/ 1942593 w 2249318"/>
              <a:gd name="connsiteY8" fmla="*/ 1588938 h 1589095"/>
              <a:gd name="connsiteX9" fmla="*/ 1775754 w 2249318"/>
              <a:gd name="connsiteY9" fmla="*/ 1586900 h 1589095"/>
              <a:gd name="connsiteX10" fmla="*/ 1676192 w 2249318"/>
              <a:gd name="connsiteY10" fmla="*/ 1029463 h 1589095"/>
              <a:gd name="connsiteX11" fmla="*/ 1542099 w 2249318"/>
              <a:gd name="connsiteY11" fmla="*/ 658928 h 1589095"/>
              <a:gd name="connsiteX12" fmla="*/ 1254247 w 2249318"/>
              <a:gd name="connsiteY12" fmla="*/ 504262 h 1589095"/>
              <a:gd name="connsiteX13" fmla="*/ 646869 w 2249318"/>
              <a:gd name="connsiteY13" fmla="*/ 593765 h 1589095"/>
              <a:gd name="connsiteX14" fmla="*/ 508587 w 2249318"/>
              <a:gd name="connsiteY14" fmla="*/ 1099824 h 1589095"/>
              <a:gd name="connsiteX15" fmla="*/ 510158 w 2249318"/>
              <a:gd name="connsiteY15" fmla="*/ 1153473 h 1589095"/>
              <a:gd name="connsiteX0" fmla="*/ 510158 w 2249318"/>
              <a:gd name="connsiteY0" fmla="*/ 1153473 h 1586900"/>
              <a:gd name="connsiteX1" fmla="*/ 0 w 2249318"/>
              <a:gd name="connsiteY1" fmla="*/ 826698 h 1586900"/>
              <a:gd name="connsiteX2" fmla="*/ 41766 w 2249318"/>
              <a:gd name="connsiteY2" fmla="*/ 607725 h 1586900"/>
              <a:gd name="connsiteX3" fmla="*/ 233527 w 2249318"/>
              <a:gd name="connsiteY3" fmla="*/ 232352 h 1586900"/>
              <a:gd name="connsiteX4" fmla="*/ 1253524 w 2249318"/>
              <a:gd name="connsiteY4" fmla="*/ 519 h 1586900"/>
              <a:gd name="connsiteX5" fmla="*/ 1789761 w 2249318"/>
              <a:gd name="connsiteY5" fmla="*/ 180437 h 1586900"/>
              <a:gd name="connsiteX6" fmla="*/ 2130860 w 2249318"/>
              <a:gd name="connsiteY6" fmla="*/ 728506 h 1586900"/>
              <a:gd name="connsiteX7" fmla="*/ 2241635 w 2249318"/>
              <a:gd name="connsiteY7" fmla="*/ 1552218 h 1586900"/>
              <a:gd name="connsiteX8" fmla="*/ 1775754 w 2249318"/>
              <a:gd name="connsiteY8" fmla="*/ 1586900 h 1586900"/>
              <a:gd name="connsiteX9" fmla="*/ 1676192 w 2249318"/>
              <a:gd name="connsiteY9" fmla="*/ 1029463 h 1586900"/>
              <a:gd name="connsiteX10" fmla="*/ 1542099 w 2249318"/>
              <a:gd name="connsiteY10" fmla="*/ 658928 h 1586900"/>
              <a:gd name="connsiteX11" fmla="*/ 1254247 w 2249318"/>
              <a:gd name="connsiteY11" fmla="*/ 504262 h 1586900"/>
              <a:gd name="connsiteX12" fmla="*/ 646869 w 2249318"/>
              <a:gd name="connsiteY12" fmla="*/ 593765 h 1586900"/>
              <a:gd name="connsiteX13" fmla="*/ 508587 w 2249318"/>
              <a:gd name="connsiteY13" fmla="*/ 1099824 h 1586900"/>
              <a:gd name="connsiteX14" fmla="*/ 510158 w 2249318"/>
              <a:gd name="connsiteY14" fmla="*/ 1153473 h 1586900"/>
              <a:gd name="connsiteX0" fmla="*/ 510158 w 2249318"/>
              <a:gd name="connsiteY0" fmla="*/ 1153473 h 1586900"/>
              <a:gd name="connsiteX1" fmla="*/ 0 w 2249318"/>
              <a:gd name="connsiteY1" fmla="*/ 826698 h 1586900"/>
              <a:gd name="connsiteX2" fmla="*/ 41766 w 2249318"/>
              <a:gd name="connsiteY2" fmla="*/ 607725 h 1586900"/>
              <a:gd name="connsiteX3" fmla="*/ 233527 w 2249318"/>
              <a:gd name="connsiteY3" fmla="*/ 232352 h 1586900"/>
              <a:gd name="connsiteX4" fmla="*/ 1253524 w 2249318"/>
              <a:gd name="connsiteY4" fmla="*/ 519 h 1586900"/>
              <a:gd name="connsiteX5" fmla="*/ 1789761 w 2249318"/>
              <a:gd name="connsiteY5" fmla="*/ 180437 h 1586900"/>
              <a:gd name="connsiteX6" fmla="*/ 2130860 w 2249318"/>
              <a:gd name="connsiteY6" fmla="*/ 728506 h 1586900"/>
              <a:gd name="connsiteX7" fmla="*/ 2241635 w 2249318"/>
              <a:gd name="connsiteY7" fmla="*/ 1552218 h 1586900"/>
              <a:gd name="connsiteX8" fmla="*/ 1775754 w 2249318"/>
              <a:gd name="connsiteY8" fmla="*/ 1586900 h 1586900"/>
              <a:gd name="connsiteX9" fmla="*/ 1698530 w 2249318"/>
              <a:gd name="connsiteY9" fmla="*/ 1021561 h 1586900"/>
              <a:gd name="connsiteX10" fmla="*/ 1542099 w 2249318"/>
              <a:gd name="connsiteY10" fmla="*/ 658928 h 1586900"/>
              <a:gd name="connsiteX11" fmla="*/ 1254247 w 2249318"/>
              <a:gd name="connsiteY11" fmla="*/ 504262 h 1586900"/>
              <a:gd name="connsiteX12" fmla="*/ 646869 w 2249318"/>
              <a:gd name="connsiteY12" fmla="*/ 593765 h 1586900"/>
              <a:gd name="connsiteX13" fmla="*/ 508587 w 2249318"/>
              <a:gd name="connsiteY13" fmla="*/ 1099824 h 1586900"/>
              <a:gd name="connsiteX14" fmla="*/ 510158 w 2249318"/>
              <a:gd name="connsiteY14" fmla="*/ 1153473 h 1586900"/>
              <a:gd name="connsiteX0" fmla="*/ 510158 w 2249318"/>
              <a:gd name="connsiteY0" fmla="*/ 1153473 h 1586900"/>
              <a:gd name="connsiteX1" fmla="*/ 0 w 2249318"/>
              <a:gd name="connsiteY1" fmla="*/ 826698 h 1586900"/>
              <a:gd name="connsiteX2" fmla="*/ 41766 w 2249318"/>
              <a:gd name="connsiteY2" fmla="*/ 607725 h 1586900"/>
              <a:gd name="connsiteX3" fmla="*/ 233527 w 2249318"/>
              <a:gd name="connsiteY3" fmla="*/ 232352 h 1586900"/>
              <a:gd name="connsiteX4" fmla="*/ 1253524 w 2249318"/>
              <a:gd name="connsiteY4" fmla="*/ 519 h 1586900"/>
              <a:gd name="connsiteX5" fmla="*/ 1789761 w 2249318"/>
              <a:gd name="connsiteY5" fmla="*/ 180437 h 1586900"/>
              <a:gd name="connsiteX6" fmla="*/ 2130860 w 2249318"/>
              <a:gd name="connsiteY6" fmla="*/ 728506 h 1586900"/>
              <a:gd name="connsiteX7" fmla="*/ 2241635 w 2249318"/>
              <a:gd name="connsiteY7" fmla="*/ 1552218 h 1586900"/>
              <a:gd name="connsiteX8" fmla="*/ 1775754 w 2249318"/>
              <a:gd name="connsiteY8" fmla="*/ 1586900 h 1586900"/>
              <a:gd name="connsiteX9" fmla="*/ 1698530 w 2249318"/>
              <a:gd name="connsiteY9" fmla="*/ 1021561 h 1586900"/>
              <a:gd name="connsiteX10" fmla="*/ 1254247 w 2249318"/>
              <a:gd name="connsiteY10" fmla="*/ 504262 h 1586900"/>
              <a:gd name="connsiteX11" fmla="*/ 646869 w 2249318"/>
              <a:gd name="connsiteY11" fmla="*/ 593765 h 1586900"/>
              <a:gd name="connsiteX12" fmla="*/ 508587 w 2249318"/>
              <a:gd name="connsiteY12" fmla="*/ 1099824 h 1586900"/>
              <a:gd name="connsiteX13" fmla="*/ 510158 w 2249318"/>
              <a:gd name="connsiteY13" fmla="*/ 1153473 h 1586900"/>
              <a:gd name="connsiteX0" fmla="*/ 510158 w 2249318"/>
              <a:gd name="connsiteY0" fmla="*/ 1153473 h 1586900"/>
              <a:gd name="connsiteX1" fmla="*/ 0 w 2249318"/>
              <a:gd name="connsiteY1" fmla="*/ 826698 h 1586900"/>
              <a:gd name="connsiteX2" fmla="*/ 41766 w 2249318"/>
              <a:gd name="connsiteY2" fmla="*/ 607725 h 1586900"/>
              <a:gd name="connsiteX3" fmla="*/ 233527 w 2249318"/>
              <a:gd name="connsiteY3" fmla="*/ 232352 h 1586900"/>
              <a:gd name="connsiteX4" fmla="*/ 1253524 w 2249318"/>
              <a:gd name="connsiteY4" fmla="*/ 519 h 1586900"/>
              <a:gd name="connsiteX5" fmla="*/ 1789761 w 2249318"/>
              <a:gd name="connsiteY5" fmla="*/ 180437 h 1586900"/>
              <a:gd name="connsiteX6" fmla="*/ 2130860 w 2249318"/>
              <a:gd name="connsiteY6" fmla="*/ 728506 h 1586900"/>
              <a:gd name="connsiteX7" fmla="*/ 2241635 w 2249318"/>
              <a:gd name="connsiteY7" fmla="*/ 1552218 h 1586900"/>
              <a:gd name="connsiteX8" fmla="*/ 1775754 w 2249318"/>
              <a:gd name="connsiteY8" fmla="*/ 1586900 h 1586900"/>
              <a:gd name="connsiteX9" fmla="*/ 1698530 w 2249318"/>
              <a:gd name="connsiteY9" fmla="*/ 1021561 h 1586900"/>
              <a:gd name="connsiteX10" fmla="*/ 1254247 w 2249318"/>
              <a:gd name="connsiteY10" fmla="*/ 504262 h 1586900"/>
              <a:gd name="connsiteX11" fmla="*/ 646869 w 2249318"/>
              <a:gd name="connsiteY11" fmla="*/ 593765 h 1586900"/>
              <a:gd name="connsiteX12" fmla="*/ 508587 w 2249318"/>
              <a:gd name="connsiteY12" fmla="*/ 1099824 h 1586900"/>
              <a:gd name="connsiteX13" fmla="*/ 510158 w 2249318"/>
              <a:gd name="connsiteY13" fmla="*/ 1153473 h 1586900"/>
              <a:gd name="connsiteX0" fmla="*/ 510158 w 2249318"/>
              <a:gd name="connsiteY0" fmla="*/ 1153473 h 1586900"/>
              <a:gd name="connsiteX1" fmla="*/ 0 w 2249318"/>
              <a:gd name="connsiteY1" fmla="*/ 826698 h 1586900"/>
              <a:gd name="connsiteX2" fmla="*/ 41766 w 2249318"/>
              <a:gd name="connsiteY2" fmla="*/ 607725 h 1586900"/>
              <a:gd name="connsiteX3" fmla="*/ 233527 w 2249318"/>
              <a:gd name="connsiteY3" fmla="*/ 232352 h 1586900"/>
              <a:gd name="connsiteX4" fmla="*/ 1253524 w 2249318"/>
              <a:gd name="connsiteY4" fmla="*/ 519 h 1586900"/>
              <a:gd name="connsiteX5" fmla="*/ 1789761 w 2249318"/>
              <a:gd name="connsiteY5" fmla="*/ 180437 h 1586900"/>
              <a:gd name="connsiteX6" fmla="*/ 2130860 w 2249318"/>
              <a:gd name="connsiteY6" fmla="*/ 728506 h 1586900"/>
              <a:gd name="connsiteX7" fmla="*/ 2241635 w 2249318"/>
              <a:gd name="connsiteY7" fmla="*/ 1552218 h 1586900"/>
              <a:gd name="connsiteX8" fmla="*/ 1775754 w 2249318"/>
              <a:gd name="connsiteY8" fmla="*/ 1586900 h 1586900"/>
              <a:gd name="connsiteX9" fmla="*/ 1698530 w 2249318"/>
              <a:gd name="connsiteY9" fmla="*/ 1021561 h 1586900"/>
              <a:gd name="connsiteX10" fmla="*/ 1254247 w 2249318"/>
              <a:gd name="connsiteY10" fmla="*/ 504262 h 1586900"/>
              <a:gd name="connsiteX11" fmla="*/ 646869 w 2249318"/>
              <a:gd name="connsiteY11" fmla="*/ 593765 h 1586900"/>
              <a:gd name="connsiteX12" fmla="*/ 508587 w 2249318"/>
              <a:gd name="connsiteY12" fmla="*/ 1099824 h 1586900"/>
              <a:gd name="connsiteX13" fmla="*/ 510158 w 2249318"/>
              <a:gd name="connsiteY13" fmla="*/ 1153473 h 158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9318" h="1586900">
                <a:moveTo>
                  <a:pt x="510158" y="1153473"/>
                </a:moveTo>
                <a:lnTo>
                  <a:pt x="0" y="826698"/>
                </a:lnTo>
                <a:lnTo>
                  <a:pt x="41766" y="607725"/>
                </a:lnTo>
                <a:cubicBezTo>
                  <a:pt x="78076" y="459958"/>
                  <a:pt x="133703" y="323529"/>
                  <a:pt x="233527" y="232352"/>
                </a:cubicBezTo>
                <a:cubicBezTo>
                  <a:pt x="455955" y="53782"/>
                  <a:pt x="713828" y="-6330"/>
                  <a:pt x="1253524" y="519"/>
                </a:cubicBezTo>
                <a:cubicBezTo>
                  <a:pt x="1442711" y="4490"/>
                  <a:pt x="1643538" y="59106"/>
                  <a:pt x="1789761" y="180437"/>
                </a:cubicBezTo>
                <a:cubicBezTo>
                  <a:pt x="1935983" y="301767"/>
                  <a:pt x="2055548" y="499876"/>
                  <a:pt x="2130860" y="728506"/>
                </a:cubicBezTo>
                <a:cubicBezTo>
                  <a:pt x="2206172" y="957136"/>
                  <a:pt x="2272315" y="1402196"/>
                  <a:pt x="2241635" y="1552218"/>
                </a:cubicBezTo>
                <a:lnTo>
                  <a:pt x="1775754" y="1586900"/>
                </a:lnTo>
                <a:cubicBezTo>
                  <a:pt x="1758252" y="1400649"/>
                  <a:pt x="1764641" y="1230632"/>
                  <a:pt x="1698530" y="1021561"/>
                </a:cubicBezTo>
                <a:cubicBezTo>
                  <a:pt x="1632419" y="812490"/>
                  <a:pt x="1617311" y="567512"/>
                  <a:pt x="1254247" y="504262"/>
                </a:cubicBezTo>
                <a:cubicBezTo>
                  <a:pt x="1105042" y="493401"/>
                  <a:pt x="771145" y="494504"/>
                  <a:pt x="646869" y="593765"/>
                </a:cubicBezTo>
                <a:cubicBezTo>
                  <a:pt x="522592" y="693025"/>
                  <a:pt x="521003" y="906146"/>
                  <a:pt x="508587" y="1099824"/>
                </a:cubicBezTo>
                <a:cubicBezTo>
                  <a:pt x="509111" y="1117707"/>
                  <a:pt x="509634" y="1135590"/>
                  <a:pt x="510158" y="1153473"/>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1">
            <a:extLst>
              <a:ext uri="{FF2B5EF4-FFF2-40B4-BE49-F238E27FC236}">
                <a16:creationId xmlns:a16="http://schemas.microsoft.com/office/drawing/2014/main" id="{BFFE4D0F-6A8F-7ED2-2DD0-35790DF80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111881">
            <a:off x="3964321" y="1137433"/>
            <a:ext cx="480821" cy="454059"/>
          </a:xfrm>
          <a:custGeom>
            <a:avLst/>
            <a:gdLst>
              <a:gd name="connsiteX0" fmla="*/ 845218 w 2601267"/>
              <a:gd name="connsiteY0" fmla="*/ 6508 h 3247197"/>
              <a:gd name="connsiteX1" fmla="*/ 666313 w 2601267"/>
              <a:gd name="connsiteY1" fmla="*/ 158908 h 3247197"/>
              <a:gd name="connsiteX2" fmla="*/ 778957 w 2601267"/>
              <a:gd name="connsiteY2" fmla="*/ 3213534 h 3247197"/>
              <a:gd name="connsiteX3" fmla="*/ 1415061 w 2601267"/>
              <a:gd name="connsiteY3" fmla="*/ 3240039 h 3247197"/>
              <a:gd name="connsiteX4" fmla="*/ 1965026 w 2601267"/>
              <a:gd name="connsiteY4" fmla="*/ 2994874 h 3247197"/>
              <a:gd name="connsiteX5" fmla="*/ 2521618 w 2601267"/>
              <a:gd name="connsiteY5" fmla="*/ 2179865 h 3247197"/>
              <a:gd name="connsiteX6" fmla="*/ 2601131 w 2601267"/>
              <a:gd name="connsiteY6" fmla="*/ 1722665 h 3247197"/>
              <a:gd name="connsiteX7" fmla="*/ 2501739 w 2601267"/>
              <a:gd name="connsiteY7" fmla="*/ 1238960 h 3247197"/>
              <a:gd name="connsiteX8" fmla="*/ 2276452 w 2601267"/>
              <a:gd name="connsiteY8" fmla="*/ 801639 h 3247197"/>
              <a:gd name="connsiteX9" fmla="*/ 1627096 w 2601267"/>
              <a:gd name="connsiteY9" fmla="*/ 198665 h 3247197"/>
              <a:gd name="connsiteX10" fmla="*/ 1415061 w 2601267"/>
              <a:gd name="connsiteY10" fmla="*/ 132404 h 3247197"/>
              <a:gd name="connsiteX11" fmla="*/ 1189774 w 2601267"/>
              <a:gd name="connsiteY11" fmla="*/ 79395 h 3247197"/>
              <a:gd name="connsiteX12" fmla="*/ 1024122 w 2601267"/>
              <a:gd name="connsiteY12" fmla="*/ 46265 h 3247197"/>
              <a:gd name="connsiteX13" fmla="*/ 878348 w 2601267"/>
              <a:gd name="connsiteY13" fmla="*/ 52891 h 3247197"/>
              <a:gd name="connsiteX14" fmla="*/ 818713 w 2601267"/>
              <a:gd name="connsiteY14" fmla="*/ 26387 h 3247197"/>
              <a:gd name="connsiteX15" fmla="*/ 845218 w 2601267"/>
              <a:gd name="connsiteY15" fmla="*/ 6508 h 3247197"/>
              <a:gd name="connsiteX0" fmla="*/ 1205667 w 2961716"/>
              <a:gd name="connsiteY0" fmla="*/ 75319 h 3445468"/>
              <a:gd name="connsiteX1" fmla="*/ 72605 w 2961716"/>
              <a:gd name="connsiteY1" fmla="*/ 1175249 h 3445468"/>
              <a:gd name="connsiteX2" fmla="*/ 1139406 w 2961716"/>
              <a:gd name="connsiteY2" fmla="*/ 3282345 h 3445468"/>
              <a:gd name="connsiteX3" fmla="*/ 1775510 w 2961716"/>
              <a:gd name="connsiteY3" fmla="*/ 3308850 h 3445468"/>
              <a:gd name="connsiteX4" fmla="*/ 2325475 w 2961716"/>
              <a:gd name="connsiteY4" fmla="*/ 3063685 h 3445468"/>
              <a:gd name="connsiteX5" fmla="*/ 2882067 w 2961716"/>
              <a:gd name="connsiteY5" fmla="*/ 2248676 h 3445468"/>
              <a:gd name="connsiteX6" fmla="*/ 2961580 w 2961716"/>
              <a:gd name="connsiteY6" fmla="*/ 1791476 h 3445468"/>
              <a:gd name="connsiteX7" fmla="*/ 2862188 w 2961716"/>
              <a:gd name="connsiteY7" fmla="*/ 1307771 h 3445468"/>
              <a:gd name="connsiteX8" fmla="*/ 2636901 w 2961716"/>
              <a:gd name="connsiteY8" fmla="*/ 870450 h 3445468"/>
              <a:gd name="connsiteX9" fmla="*/ 1987545 w 2961716"/>
              <a:gd name="connsiteY9" fmla="*/ 267476 h 3445468"/>
              <a:gd name="connsiteX10" fmla="*/ 1775510 w 2961716"/>
              <a:gd name="connsiteY10" fmla="*/ 201215 h 3445468"/>
              <a:gd name="connsiteX11" fmla="*/ 1550223 w 2961716"/>
              <a:gd name="connsiteY11" fmla="*/ 148206 h 3445468"/>
              <a:gd name="connsiteX12" fmla="*/ 1384571 w 2961716"/>
              <a:gd name="connsiteY12" fmla="*/ 115076 h 3445468"/>
              <a:gd name="connsiteX13" fmla="*/ 1238797 w 2961716"/>
              <a:gd name="connsiteY13" fmla="*/ 121702 h 3445468"/>
              <a:gd name="connsiteX14" fmla="*/ 1179162 w 2961716"/>
              <a:gd name="connsiteY14" fmla="*/ 95198 h 3445468"/>
              <a:gd name="connsiteX15" fmla="*/ 1205667 w 2961716"/>
              <a:gd name="connsiteY15" fmla="*/ 75319 h 3445468"/>
              <a:gd name="connsiteX0" fmla="*/ 1237442 w 2993491"/>
              <a:gd name="connsiteY0" fmla="*/ 75319 h 3308850"/>
              <a:gd name="connsiteX1" fmla="*/ 104380 w 2993491"/>
              <a:gd name="connsiteY1" fmla="*/ 1175249 h 3308850"/>
              <a:gd name="connsiteX2" fmla="*/ 243528 w 2993491"/>
              <a:gd name="connsiteY2" fmla="*/ 2878153 h 3308850"/>
              <a:gd name="connsiteX3" fmla="*/ 1807285 w 2993491"/>
              <a:gd name="connsiteY3" fmla="*/ 3308850 h 3308850"/>
              <a:gd name="connsiteX4" fmla="*/ 2357250 w 2993491"/>
              <a:gd name="connsiteY4" fmla="*/ 3063685 h 3308850"/>
              <a:gd name="connsiteX5" fmla="*/ 2913842 w 2993491"/>
              <a:gd name="connsiteY5" fmla="*/ 2248676 h 3308850"/>
              <a:gd name="connsiteX6" fmla="*/ 2993355 w 2993491"/>
              <a:gd name="connsiteY6" fmla="*/ 1791476 h 3308850"/>
              <a:gd name="connsiteX7" fmla="*/ 2893963 w 2993491"/>
              <a:gd name="connsiteY7" fmla="*/ 1307771 h 3308850"/>
              <a:gd name="connsiteX8" fmla="*/ 2668676 w 2993491"/>
              <a:gd name="connsiteY8" fmla="*/ 870450 h 3308850"/>
              <a:gd name="connsiteX9" fmla="*/ 2019320 w 2993491"/>
              <a:gd name="connsiteY9" fmla="*/ 267476 h 3308850"/>
              <a:gd name="connsiteX10" fmla="*/ 1807285 w 2993491"/>
              <a:gd name="connsiteY10" fmla="*/ 201215 h 3308850"/>
              <a:gd name="connsiteX11" fmla="*/ 1581998 w 2993491"/>
              <a:gd name="connsiteY11" fmla="*/ 148206 h 3308850"/>
              <a:gd name="connsiteX12" fmla="*/ 1416346 w 2993491"/>
              <a:gd name="connsiteY12" fmla="*/ 115076 h 3308850"/>
              <a:gd name="connsiteX13" fmla="*/ 1270572 w 2993491"/>
              <a:gd name="connsiteY13" fmla="*/ 121702 h 3308850"/>
              <a:gd name="connsiteX14" fmla="*/ 1210937 w 2993491"/>
              <a:gd name="connsiteY14" fmla="*/ 95198 h 3308850"/>
              <a:gd name="connsiteX15" fmla="*/ 1237442 w 2993491"/>
              <a:gd name="connsiteY15" fmla="*/ 75319 h 3308850"/>
              <a:gd name="connsiteX0" fmla="*/ 1209047 w 2991601"/>
              <a:gd name="connsiteY0" fmla="*/ 0 h 3213652"/>
              <a:gd name="connsiteX1" fmla="*/ 102490 w 2991601"/>
              <a:gd name="connsiteY1" fmla="*/ 1080051 h 3213652"/>
              <a:gd name="connsiteX2" fmla="*/ 241638 w 2991601"/>
              <a:gd name="connsiteY2" fmla="*/ 2782955 h 3213652"/>
              <a:gd name="connsiteX3" fmla="*/ 1805395 w 2991601"/>
              <a:gd name="connsiteY3" fmla="*/ 3213652 h 3213652"/>
              <a:gd name="connsiteX4" fmla="*/ 2355360 w 2991601"/>
              <a:gd name="connsiteY4" fmla="*/ 2968487 h 3213652"/>
              <a:gd name="connsiteX5" fmla="*/ 2911952 w 2991601"/>
              <a:gd name="connsiteY5" fmla="*/ 2153478 h 3213652"/>
              <a:gd name="connsiteX6" fmla="*/ 2991465 w 2991601"/>
              <a:gd name="connsiteY6" fmla="*/ 1696278 h 3213652"/>
              <a:gd name="connsiteX7" fmla="*/ 2892073 w 2991601"/>
              <a:gd name="connsiteY7" fmla="*/ 1212573 h 3213652"/>
              <a:gd name="connsiteX8" fmla="*/ 2666786 w 2991601"/>
              <a:gd name="connsiteY8" fmla="*/ 775252 h 3213652"/>
              <a:gd name="connsiteX9" fmla="*/ 2017430 w 2991601"/>
              <a:gd name="connsiteY9" fmla="*/ 172278 h 3213652"/>
              <a:gd name="connsiteX10" fmla="*/ 1805395 w 2991601"/>
              <a:gd name="connsiteY10" fmla="*/ 106017 h 3213652"/>
              <a:gd name="connsiteX11" fmla="*/ 1580108 w 2991601"/>
              <a:gd name="connsiteY11" fmla="*/ 53008 h 3213652"/>
              <a:gd name="connsiteX12" fmla="*/ 1414456 w 2991601"/>
              <a:gd name="connsiteY12" fmla="*/ 19878 h 3213652"/>
              <a:gd name="connsiteX13" fmla="*/ 1268682 w 2991601"/>
              <a:gd name="connsiteY13" fmla="*/ 26504 h 3213652"/>
              <a:gd name="connsiteX14" fmla="*/ 1209047 w 2991601"/>
              <a:gd name="connsiteY14" fmla="*/ 0 h 3213652"/>
              <a:gd name="connsiteX0" fmla="*/ 564076 w 2949603"/>
              <a:gd name="connsiteY0" fmla="*/ 153160 h 3201160"/>
              <a:gd name="connsiteX1" fmla="*/ 60492 w 2949603"/>
              <a:gd name="connsiteY1" fmla="*/ 1067559 h 3201160"/>
              <a:gd name="connsiteX2" fmla="*/ 199640 w 2949603"/>
              <a:gd name="connsiteY2" fmla="*/ 2770463 h 3201160"/>
              <a:gd name="connsiteX3" fmla="*/ 1763397 w 2949603"/>
              <a:gd name="connsiteY3" fmla="*/ 3201160 h 3201160"/>
              <a:gd name="connsiteX4" fmla="*/ 2313362 w 2949603"/>
              <a:gd name="connsiteY4" fmla="*/ 2955995 h 3201160"/>
              <a:gd name="connsiteX5" fmla="*/ 2869954 w 2949603"/>
              <a:gd name="connsiteY5" fmla="*/ 2140986 h 3201160"/>
              <a:gd name="connsiteX6" fmla="*/ 2949467 w 2949603"/>
              <a:gd name="connsiteY6" fmla="*/ 1683786 h 3201160"/>
              <a:gd name="connsiteX7" fmla="*/ 2850075 w 2949603"/>
              <a:gd name="connsiteY7" fmla="*/ 1200081 h 3201160"/>
              <a:gd name="connsiteX8" fmla="*/ 2624788 w 2949603"/>
              <a:gd name="connsiteY8" fmla="*/ 762760 h 3201160"/>
              <a:gd name="connsiteX9" fmla="*/ 1975432 w 2949603"/>
              <a:gd name="connsiteY9" fmla="*/ 159786 h 3201160"/>
              <a:gd name="connsiteX10" fmla="*/ 1763397 w 2949603"/>
              <a:gd name="connsiteY10" fmla="*/ 93525 h 3201160"/>
              <a:gd name="connsiteX11" fmla="*/ 1538110 w 2949603"/>
              <a:gd name="connsiteY11" fmla="*/ 40516 h 3201160"/>
              <a:gd name="connsiteX12" fmla="*/ 1372458 w 2949603"/>
              <a:gd name="connsiteY12" fmla="*/ 7386 h 3201160"/>
              <a:gd name="connsiteX13" fmla="*/ 1226684 w 2949603"/>
              <a:gd name="connsiteY13" fmla="*/ 14012 h 3201160"/>
              <a:gd name="connsiteX14" fmla="*/ 564076 w 2949603"/>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624788 w 2949538"/>
              <a:gd name="connsiteY8" fmla="*/ 762760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595248 w 2949538"/>
              <a:gd name="connsiteY8" fmla="*/ 653943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44905 h 3192905"/>
              <a:gd name="connsiteX1" fmla="*/ 60492 w 2949538"/>
              <a:gd name="connsiteY1" fmla="*/ 1059304 h 3192905"/>
              <a:gd name="connsiteX2" fmla="*/ 199640 w 2949538"/>
              <a:gd name="connsiteY2" fmla="*/ 2762208 h 3192905"/>
              <a:gd name="connsiteX3" fmla="*/ 1763397 w 2949538"/>
              <a:gd name="connsiteY3" fmla="*/ 3192905 h 3192905"/>
              <a:gd name="connsiteX4" fmla="*/ 2313362 w 2949538"/>
              <a:gd name="connsiteY4" fmla="*/ 2947740 h 3192905"/>
              <a:gd name="connsiteX5" fmla="*/ 2869954 w 2949538"/>
              <a:gd name="connsiteY5" fmla="*/ 2132731 h 3192905"/>
              <a:gd name="connsiteX6" fmla="*/ 2949467 w 2949538"/>
              <a:gd name="connsiteY6" fmla="*/ 1675531 h 3192905"/>
              <a:gd name="connsiteX7" fmla="*/ 2855983 w 2949538"/>
              <a:gd name="connsiteY7" fmla="*/ 1076963 h 3192905"/>
              <a:gd name="connsiteX8" fmla="*/ 2595248 w 2949538"/>
              <a:gd name="connsiteY8" fmla="*/ 645688 h 3192905"/>
              <a:gd name="connsiteX9" fmla="*/ 1975432 w 2949538"/>
              <a:gd name="connsiteY9" fmla="*/ 151531 h 3192905"/>
              <a:gd name="connsiteX10" fmla="*/ 1763397 w 2949538"/>
              <a:gd name="connsiteY10" fmla="*/ 85270 h 3192905"/>
              <a:gd name="connsiteX11" fmla="*/ 1538110 w 2949538"/>
              <a:gd name="connsiteY11" fmla="*/ 32261 h 3192905"/>
              <a:gd name="connsiteX12" fmla="*/ 1226684 w 2949538"/>
              <a:gd name="connsiteY12" fmla="*/ 5757 h 3192905"/>
              <a:gd name="connsiteX13" fmla="*/ 564076 w 2949538"/>
              <a:gd name="connsiteY13" fmla="*/ 144905 h 3192905"/>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678882 w 3064344"/>
              <a:gd name="connsiteY0" fmla="*/ 146377 h 3194377"/>
              <a:gd name="connsiteX1" fmla="*/ 23660 w 3064344"/>
              <a:gd name="connsiteY1" fmla="*/ 1451714 h 3194377"/>
              <a:gd name="connsiteX2" fmla="*/ 314446 w 3064344"/>
              <a:gd name="connsiteY2" fmla="*/ 2763680 h 3194377"/>
              <a:gd name="connsiteX3" fmla="*/ 1878203 w 3064344"/>
              <a:gd name="connsiteY3" fmla="*/ 3194377 h 3194377"/>
              <a:gd name="connsiteX4" fmla="*/ 2428168 w 3064344"/>
              <a:gd name="connsiteY4" fmla="*/ 2949212 h 3194377"/>
              <a:gd name="connsiteX5" fmla="*/ 2984760 w 3064344"/>
              <a:gd name="connsiteY5" fmla="*/ 2134203 h 3194377"/>
              <a:gd name="connsiteX6" fmla="*/ 3064273 w 3064344"/>
              <a:gd name="connsiteY6" fmla="*/ 1677003 h 3194377"/>
              <a:gd name="connsiteX7" fmla="*/ 2970789 w 3064344"/>
              <a:gd name="connsiteY7" fmla="*/ 1078435 h 3194377"/>
              <a:gd name="connsiteX8" fmla="*/ 2710054 w 3064344"/>
              <a:gd name="connsiteY8" fmla="*/ 647160 h 3194377"/>
              <a:gd name="connsiteX9" fmla="*/ 2090238 w 3064344"/>
              <a:gd name="connsiteY9" fmla="*/ 153003 h 3194377"/>
              <a:gd name="connsiteX10" fmla="*/ 1652916 w 3064344"/>
              <a:gd name="connsiteY10" fmla="*/ 33733 h 3194377"/>
              <a:gd name="connsiteX11" fmla="*/ 1341490 w 3064344"/>
              <a:gd name="connsiteY11" fmla="*/ 7229 h 3194377"/>
              <a:gd name="connsiteX12" fmla="*/ 678882 w 3064344"/>
              <a:gd name="connsiteY12" fmla="*/ 146377 h 3194377"/>
              <a:gd name="connsiteX0" fmla="*/ 655721 w 3041183"/>
              <a:gd name="connsiteY0" fmla="*/ 146377 h 3194377"/>
              <a:gd name="connsiteX1" fmla="*/ 499 w 3041183"/>
              <a:gd name="connsiteY1" fmla="*/ 1451714 h 3194377"/>
              <a:gd name="connsiteX2" fmla="*/ 291285 w 3041183"/>
              <a:gd name="connsiteY2" fmla="*/ 2763680 h 3194377"/>
              <a:gd name="connsiteX3" fmla="*/ 1855042 w 3041183"/>
              <a:gd name="connsiteY3" fmla="*/ 3194377 h 3194377"/>
              <a:gd name="connsiteX4" fmla="*/ 2405007 w 3041183"/>
              <a:gd name="connsiteY4" fmla="*/ 2949212 h 3194377"/>
              <a:gd name="connsiteX5" fmla="*/ 2961599 w 3041183"/>
              <a:gd name="connsiteY5" fmla="*/ 2134203 h 3194377"/>
              <a:gd name="connsiteX6" fmla="*/ 3041112 w 3041183"/>
              <a:gd name="connsiteY6" fmla="*/ 1677003 h 3194377"/>
              <a:gd name="connsiteX7" fmla="*/ 2947628 w 3041183"/>
              <a:gd name="connsiteY7" fmla="*/ 1078435 h 3194377"/>
              <a:gd name="connsiteX8" fmla="*/ 2686893 w 3041183"/>
              <a:gd name="connsiteY8" fmla="*/ 647160 h 3194377"/>
              <a:gd name="connsiteX9" fmla="*/ 2067077 w 3041183"/>
              <a:gd name="connsiteY9" fmla="*/ 153003 h 3194377"/>
              <a:gd name="connsiteX10" fmla="*/ 1629755 w 3041183"/>
              <a:gd name="connsiteY10" fmla="*/ 33733 h 3194377"/>
              <a:gd name="connsiteX11" fmla="*/ 1318329 w 3041183"/>
              <a:gd name="connsiteY11" fmla="*/ 7229 h 3194377"/>
              <a:gd name="connsiteX12" fmla="*/ 655721 w 3041183"/>
              <a:gd name="connsiteY12" fmla="*/ 146377 h 3194377"/>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896817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09741"/>
              <a:gd name="connsiteX1" fmla="*/ 498 w 3041182"/>
              <a:gd name="connsiteY1" fmla="*/ 1451714 h 3109741"/>
              <a:gd name="connsiteX2" fmla="*/ 291284 w 3041182"/>
              <a:gd name="connsiteY2" fmla="*/ 2763680 h 3109741"/>
              <a:gd name="connsiteX3" fmla="*/ 1518287 w 3041182"/>
              <a:gd name="connsiteY3" fmla="*/ 3109741 h 3109741"/>
              <a:gd name="connsiteX4" fmla="*/ 2405006 w 3041182"/>
              <a:gd name="connsiteY4" fmla="*/ 2896817 h 3109741"/>
              <a:gd name="connsiteX5" fmla="*/ 2961598 w 3041182"/>
              <a:gd name="connsiteY5" fmla="*/ 2134203 h 3109741"/>
              <a:gd name="connsiteX6" fmla="*/ 3041111 w 3041182"/>
              <a:gd name="connsiteY6" fmla="*/ 1677003 h 3109741"/>
              <a:gd name="connsiteX7" fmla="*/ 2947627 w 3041182"/>
              <a:gd name="connsiteY7" fmla="*/ 1078435 h 3109741"/>
              <a:gd name="connsiteX8" fmla="*/ 2686892 w 3041182"/>
              <a:gd name="connsiteY8" fmla="*/ 647160 h 3109741"/>
              <a:gd name="connsiteX9" fmla="*/ 2067076 w 3041182"/>
              <a:gd name="connsiteY9" fmla="*/ 153003 h 3109741"/>
              <a:gd name="connsiteX10" fmla="*/ 1629754 w 3041182"/>
              <a:gd name="connsiteY10" fmla="*/ 33733 h 3109741"/>
              <a:gd name="connsiteX11" fmla="*/ 1318328 w 3041182"/>
              <a:gd name="connsiteY11" fmla="*/ 7229 h 3109741"/>
              <a:gd name="connsiteX12" fmla="*/ 655720 w 3041182"/>
              <a:gd name="connsiteY12" fmla="*/ 146377 h 3109741"/>
              <a:gd name="connsiteX0" fmla="*/ 683078 w 3068540"/>
              <a:gd name="connsiteY0" fmla="*/ 146377 h 3109741"/>
              <a:gd name="connsiteX1" fmla="*/ 27856 w 3068540"/>
              <a:gd name="connsiteY1" fmla="*/ 1451714 h 3109741"/>
              <a:gd name="connsiteX2" fmla="*/ 265470 w 3068540"/>
              <a:gd name="connsiteY2" fmla="*/ 2550075 h 3109741"/>
              <a:gd name="connsiteX3" fmla="*/ 1545645 w 3068540"/>
              <a:gd name="connsiteY3" fmla="*/ 3109741 h 3109741"/>
              <a:gd name="connsiteX4" fmla="*/ 2432364 w 3068540"/>
              <a:gd name="connsiteY4" fmla="*/ 2896817 h 3109741"/>
              <a:gd name="connsiteX5" fmla="*/ 2988956 w 3068540"/>
              <a:gd name="connsiteY5" fmla="*/ 2134203 h 3109741"/>
              <a:gd name="connsiteX6" fmla="*/ 3068469 w 3068540"/>
              <a:gd name="connsiteY6" fmla="*/ 1677003 h 3109741"/>
              <a:gd name="connsiteX7" fmla="*/ 2974985 w 3068540"/>
              <a:gd name="connsiteY7" fmla="*/ 1078435 h 3109741"/>
              <a:gd name="connsiteX8" fmla="*/ 2714250 w 3068540"/>
              <a:gd name="connsiteY8" fmla="*/ 647160 h 3109741"/>
              <a:gd name="connsiteX9" fmla="*/ 2094434 w 3068540"/>
              <a:gd name="connsiteY9" fmla="*/ 153003 h 3109741"/>
              <a:gd name="connsiteX10" fmla="*/ 1657112 w 3068540"/>
              <a:gd name="connsiteY10" fmla="*/ 33733 h 3109741"/>
              <a:gd name="connsiteX11" fmla="*/ 1345686 w 3068540"/>
              <a:gd name="connsiteY11" fmla="*/ 7229 h 3109741"/>
              <a:gd name="connsiteX12" fmla="*/ 683078 w 3068540"/>
              <a:gd name="connsiteY12" fmla="*/ 146377 h 3109741"/>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3148 h 3108956"/>
              <a:gd name="connsiteX1" fmla="*/ 27856 w 3068540"/>
              <a:gd name="connsiteY1" fmla="*/ 1448485 h 3108956"/>
              <a:gd name="connsiteX2" fmla="*/ 265470 w 3068540"/>
              <a:gd name="connsiteY2" fmla="*/ 2546846 h 3108956"/>
              <a:gd name="connsiteX3" fmla="*/ 1545645 w 3068540"/>
              <a:gd name="connsiteY3" fmla="*/ 3106512 h 3108956"/>
              <a:gd name="connsiteX4" fmla="*/ 2432364 w 3068540"/>
              <a:gd name="connsiteY4" fmla="*/ 2893588 h 3108956"/>
              <a:gd name="connsiteX5" fmla="*/ 2988956 w 3068540"/>
              <a:gd name="connsiteY5" fmla="*/ 2130974 h 3108956"/>
              <a:gd name="connsiteX6" fmla="*/ 3068469 w 3068540"/>
              <a:gd name="connsiteY6" fmla="*/ 1673774 h 3108956"/>
              <a:gd name="connsiteX7" fmla="*/ 2974985 w 3068540"/>
              <a:gd name="connsiteY7" fmla="*/ 1075206 h 3108956"/>
              <a:gd name="connsiteX8" fmla="*/ 2714250 w 3068540"/>
              <a:gd name="connsiteY8" fmla="*/ 643931 h 3108956"/>
              <a:gd name="connsiteX9" fmla="*/ 2094434 w 3068540"/>
              <a:gd name="connsiteY9" fmla="*/ 149774 h 3108956"/>
              <a:gd name="connsiteX10" fmla="*/ 1345686 w 3068540"/>
              <a:gd name="connsiteY10" fmla="*/ 4000 h 3108956"/>
              <a:gd name="connsiteX11" fmla="*/ 683078 w 3068540"/>
              <a:gd name="connsiteY11" fmla="*/ 143148 h 3108956"/>
              <a:gd name="connsiteX0" fmla="*/ 683078 w 3082038"/>
              <a:gd name="connsiteY0" fmla="*/ 143148 h 3108956"/>
              <a:gd name="connsiteX1" fmla="*/ 27856 w 3082038"/>
              <a:gd name="connsiteY1" fmla="*/ 1448485 h 3108956"/>
              <a:gd name="connsiteX2" fmla="*/ 265470 w 3082038"/>
              <a:gd name="connsiteY2" fmla="*/ 2546846 h 3108956"/>
              <a:gd name="connsiteX3" fmla="*/ 1545645 w 3082038"/>
              <a:gd name="connsiteY3" fmla="*/ 3106512 h 3108956"/>
              <a:gd name="connsiteX4" fmla="*/ 2432364 w 3082038"/>
              <a:gd name="connsiteY4" fmla="*/ 2893588 h 3108956"/>
              <a:gd name="connsiteX5" fmla="*/ 2988956 w 3082038"/>
              <a:gd name="connsiteY5" fmla="*/ 2130974 h 3108956"/>
              <a:gd name="connsiteX6" fmla="*/ 3068469 w 3082038"/>
              <a:gd name="connsiteY6" fmla="*/ 1673774 h 3108956"/>
              <a:gd name="connsiteX7" fmla="*/ 2974985 w 3082038"/>
              <a:gd name="connsiteY7" fmla="*/ 1075206 h 3108956"/>
              <a:gd name="connsiteX8" fmla="*/ 2094434 w 3082038"/>
              <a:gd name="connsiteY8" fmla="*/ 149774 h 3108956"/>
              <a:gd name="connsiteX9" fmla="*/ 1345686 w 3082038"/>
              <a:gd name="connsiteY9" fmla="*/ 4000 h 3108956"/>
              <a:gd name="connsiteX10" fmla="*/ 683078 w 3082038"/>
              <a:gd name="connsiteY10" fmla="*/ 143148 h 3108956"/>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2988956 w 3082038"/>
              <a:gd name="connsiteY5" fmla="*/ 2125306 h 3103288"/>
              <a:gd name="connsiteX6" fmla="*/ 3068469 w 3082038"/>
              <a:gd name="connsiteY6" fmla="*/ 1668106 h 3103288"/>
              <a:gd name="connsiteX7" fmla="*/ 2974985 w 3082038"/>
              <a:gd name="connsiteY7" fmla="*/ 1069538 h 3103288"/>
              <a:gd name="connsiteX8" fmla="*/ 2094434 w 3082038"/>
              <a:gd name="connsiteY8" fmla="*/ 144106 h 3103288"/>
              <a:gd name="connsiteX9" fmla="*/ 683078 w 3082038"/>
              <a:gd name="connsiteY9" fmla="*/ 137480 h 3103288"/>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3068469 w 3082038"/>
              <a:gd name="connsiteY5" fmla="*/ 1668106 h 3103288"/>
              <a:gd name="connsiteX6" fmla="*/ 2974985 w 3082038"/>
              <a:gd name="connsiteY6" fmla="*/ 1069538 h 3103288"/>
              <a:gd name="connsiteX7" fmla="*/ 2094434 w 3082038"/>
              <a:gd name="connsiteY7" fmla="*/ 144106 h 3103288"/>
              <a:gd name="connsiteX8" fmla="*/ 683078 w 3082038"/>
              <a:gd name="connsiteY8" fmla="*/ 137480 h 3103288"/>
              <a:gd name="connsiteX0" fmla="*/ 683078 w 2980867"/>
              <a:gd name="connsiteY0" fmla="*/ 137480 h 3121480"/>
              <a:gd name="connsiteX1" fmla="*/ 27856 w 2980867"/>
              <a:gd name="connsiteY1" fmla="*/ 1442817 h 3121480"/>
              <a:gd name="connsiteX2" fmla="*/ 265470 w 2980867"/>
              <a:gd name="connsiteY2" fmla="*/ 2541178 h 3121480"/>
              <a:gd name="connsiteX3" fmla="*/ 1545645 w 2980867"/>
              <a:gd name="connsiteY3" fmla="*/ 3100844 h 3121480"/>
              <a:gd name="connsiteX4" fmla="*/ 2432364 w 2980867"/>
              <a:gd name="connsiteY4" fmla="*/ 2887920 h 3121480"/>
              <a:gd name="connsiteX5" fmla="*/ 2974985 w 2980867"/>
              <a:gd name="connsiteY5" fmla="*/ 1069538 h 3121480"/>
              <a:gd name="connsiteX6" fmla="*/ 2094434 w 2980867"/>
              <a:gd name="connsiteY6" fmla="*/ 144106 h 3121480"/>
              <a:gd name="connsiteX7" fmla="*/ 683078 w 2980867"/>
              <a:gd name="connsiteY7" fmla="*/ 137480 h 3121480"/>
              <a:gd name="connsiteX0" fmla="*/ 683078 w 2992555"/>
              <a:gd name="connsiteY0" fmla="*/ 137480 h 3103288"/>
              <a:gd name="connsiteX1" fmla="*/ 27856 w 2992555"/>
              <a:gd name="connsiteY1" fmla="*/ 1442817 h 3103288"/>
              <a:gd name="connsiteX2" fmla="*/ 265470 w 2992555"/>
              <a:gd name="connsiteY2" fmla="*/ 2541178 h 3103288"/>
              <a:gd name="connsiteX3" fmla="*/ 1545645 w 2992555"/>
              <a:gd name="connsiteY3" fmla="*/ 3100844 h 3103288"/>
              <a:gd name="connsiteX4" fmla="*/ 2593572 w 2992555"/>
              <a:gd name="connsiteY4" fmla="*/ 2617316 h 3103288"/>
              <a:gd name="connsiteX5" fmla="*/ 2974985 w 2992555"/>
              <a:gd name="connsiteY5" fmla="*/ 1069538 h 3103288"/>
              <a:gd name="connsiteX6" fmla="*/ 2094434 w 2992555"/>
              <a:gd name="connsiteY6" fmla="*/ 144106 h 3103288"/>
              <a:gd name="connsiteX7" fmla="*/ 683078 w 2992555"/>
              <a:gd name="connsiteY7" fmla="*/ 137480 h 3103288"/>
              <a:gd name="connsiteX0" fmla="*/ 663919 w 2973396"/>
              <a:gd name="connsiteY0" fmla="*/ 130849 h 3096776"/>
              <a:gd name="connsiteX1" fmla="*/ 31428 w 2973396"/>
              <a:gd name="connsiteY1" fmla="*/ 1337983 h 3096776"/>
              <a:gd name="connsiteX2" fmla="*/ 246311 w 2973396"/>
              <a:gd name="connsiteY2" fmla="*/ 2534547 h 3096776"/>
              <a:gd name="connsiteX3" fmla="*/ 1526486 w 2973396"/>
              <a:gd name="connsiteY3" fmla="*/ 3094213 h 3096776"/>
              <a:gd name="connsiteX4" fmla="*/ 2574413 w 2973396"/>
              <a:gd name="connsiteY4" fmla="*/ 2610685 h 3096776"/>
              <a:gd name="connsiteX5" fmla="*/ 2955826 w 2973396"/>
              <a:gd name="connsiteY5" fmla="*/ 1062907 h 3096776"/>
              <a:gd name="connsiteX6" fmla="*/ 2075275 w 2973396"/>
              <a:gd name="connsiteY6" fmla="*/ 137475 h 3096776"/>
              <a:gd name="connsiteX7" fmla="*/ 663919 w 2973396"/>
              <a:gd name="connsiteY7" fmla="*/ 130849 h 3096776"/>
              <a:gd name="connsiteX0" fmla="*/ 711209 w 3020686"/>
              <a:gd name="connsiteY0" fmla="*/ 130849 h 2750939"/>
              <a:gd name="connsiteX1" fmla="*/ 78718 w 3020686"/>
              <a:gd name="connsiteY1" fmla="*/ 1337983 h 2750939"/>
              <a:gd name="connsiteX2" fmla="*/ 293601 w 3020686"/>
              <a:gd name="connsiteY2" fmla="*/ 2534547 h 2750939"/>
              <a:gd name="connsiteX3" fmla="*/ 2621703 w 3020686"/>
              <a:gd name="connsiteY3" fmla="*/ 2610685 h 2750939"/>
              <a:gd name="connsiteX4" fmla="*/ 3003116 w 3020686"/>
              <a:gd name="connsiteY4" fmla="*/ 1062907 h 2750939"/>
              <a:gd name="connsiteX5" fmla="*/ 2122565 w 3020686"/>
              <a:gd name="connsiteY5" fmla="*/ 137475 h 2750939"/>
              <a:gd name="connsiteX6" fmla="*/ 711209 w 3020686"/>
              <a:gd name="connsiteY6" fmla="*/ 130849 h 2750939"/>
              <a:gd name="connsiteX0" fmla="*/ 632556 w 2953323"/>
              <a:gd name="connsiteY0" fmla="*/ 130849 h 2903604"/>
              <a:gd name="connsiteX1" fmla="*/ 65 w 2953323"/>
              <a:gd name="connsiteY1" fmla="*/ 1337983 h 2903604"/>
              <a:gd name="connsiteX2" fmla="*/ 662724 w 2953323"/>
              <a:gd name="connsiteY2" fmla="*/ 2791505 h 2903604"/>
              <a:gd name="connsiteX3" fmla="*/ 2543050 w 2953323"/>
              <a:gd name="connsiteY3" fmla="*/ 2610685 h 2903604"/>
              <a:gd name="connsiteX4" fmla="*/ 2924463 w 2953323"/>
              <a:gd name="connsiteY4" fmla="*/ 1062907 h 2903604"/>
              <a:gd name="connsiteX5" fmla="*/ 2043912 w 2953323"/>
              <a:gd name="connsiteY5" fmla="*/ 137475 h 2903604"/>
              <a:gd name="connsiteX6" fmla="*/ 632556 w 2953323"/>
              <a:gd name="connsiteY6" fmla="*/ 130849 h 2903604"/>
              <a:gd name="connsiteX0" fmla="*/ 632613 w 2953380"/>
              <a:gd name="connsiteY0" fmla="*/ 2627 h 2775376"/>
              <a:gd name="connsiteX1" fmla="*/ 122 w 2953380"/>
              <a:gd name="connsiteY1" fmla="*/ 1209761 h 2775376"/>
              <a:gd name="connsiteX2" fmla="*/ 662781 w 2953380"/>
              <a:gd name="connsiteY2" fmla="*/ 2663283 h 2775376"/>
              <a:gd name="connsiteX3" fmla="*/ 2543107 w 2953380"/>
              <a:gd name="connsiteY3" fmla="*/ 2482463 h 2775376"/>
              <a:gd name="connsiteX4" fmla="*/ 2924520 w 2953380"/>
              <a:gd name="connsiteY4" fmla="*/ 934685 h 2775376"/>
              <a:gd name="connsiteX5" fmla="*/ 632613 w 2953380"/>
              <a:gd name="connsiteY5" fmla="*/ 2627 h 2775376"/>
              <a:gd name="connsiteX0" fmla="*/ 632579 w 2708503"/>
              <a:gd name="connsiteY0" fmla="*/ 6341 h 2784310"/>
              <a:gd name="connsiteX1" fmla="*/ 88 w 2708503"/>
              <a:gd name="connsiteY1" fmla="*/ 1213475 h 2784310"/>
              <a:gd name="connsiteX2" fmla="*/ 662747 w 2708503"/>
              <a:gd name="connsiteY2" fmla="*/ 2666997 h 2784310"/>
              <a:gd name="connsiteX3" fmla="*/ 2543073 w 2708503"/>
              <a:gd name="connsiteY3" fmla="*/ 2486177 h 2784310"/>
              <a:gd name="connsiteX4" fmla="*/ 2557297 w 2708503"/>
              <a:gd name="connsiteY4" fmla="*/ 816716 h 2784310"/>
              <a:gd name="connsiteX5" fmla="*/ 632579 w 2708503"/>
              <a:gd name="connsiteY5" fmla="*/ 6341 h 2784310"/>
              <a:gd name="connsiteX0" fmla="*/ 1123886 w 2719532"/>
              <a:gd name="connsiteY0" fmla="*/ 7376 h 2711579"/>
              <a:gd name="connsiteX1" fmla="*/ 11117 w 2719532"/>
              <a:gd name="connsiteY1" fmla="*/ 1140744 h 2711579"/>
              <a:gd name="connsiteX2" fmla="*/ 673776 w 2719532"/>
              <a:gd name="connsiteY2" fmla="*/ 2594266 h 2711579"/>
              <a:gd name="connsiteX3" fmla="*/ 2554102 w 2719532"/>
              <a:gd name="connsiteY3" fmla="*/ 2413446 h 2711579"/>
              <a:gd name="connsiteX4" fmla="*/ 2568326 w 2719532"/>
              <a:gd name="connsiteY4" fmla="*/ 743985 h 2711579"/>
              <a:gd name="connsiteX5" fmla="*/ 1123886 w 2719532"/>
              <a:gd name="connsiteY5" fmla="*/ 7376 h 271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2" h="2711579">
                <a:moveTo>
                  <a:pt x="1123886" y="7376"/>
                </a:moveTo>
                <a:cubicBezTo>
                  <a:pt x="697685" y="73502"/>
                  <a:pt x="86135" y="709596"/>
                  <a:pt x="11117" y="1140744"/>
                </a:cubicBezTo>
                <a:cubicBezTo>
                  <a:pt x="-63901" y="1571892"/>
                  <a:pt x="249945" y="2382149"/>
                  <a:pt x="673776" y="2594266"/>
                </a:cubicBezTo>
                <a:cubicBezTo>
                  <a:pt x="1097607" y="2806383"/>
                  <a:pt x="2238344" y="2721826"/>
                  <a:pt x="2554102" y="2413446"/>
                </a:cubicBezTo>
                <a:cubicBezTo>
                  <a:pt x="2869860" y="2105066"/>
                  <a:pt x="2651516" y="1156187"/>
                  <a:pt x="2568326" y="743985"/>
                </a:cubicBezTo>
                <a:cubicBezTo>
                  <a:pt x="2249910" y="330679"/>
                  <a:pt x="1550087" y="-58750"/>
                  <a:pt x="1123886" y="737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3">
            <a:extLst>
              <a:ext uri="{FF2B5EF4-FFF2-40B4-BE49-F238E27FC236}">
                <a16:creationId xmlns:a16="http://schemas.microsoft.com/office/drawing/2014/main" id="{F494BE87-640E-D6B3-FCEC-7A9CACBA7F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3095" y="4914292"/>
            <a:ext cx="1900718" cy="2011480"/>
            <a:chOff x="-4351550" y="5097172"/>
            <a:chExt cx="1900718" cy="2011480"/>
          </a:xfrm>
        </p:grpSpPr>
        <p:sp>
          <p:nvSpPr>
            <p:cNvPr id="15" name="Freeform: Shape 14">
              <a:extLst>
                <a:ext uri="{FF2B5EF4-FFF2-40B4-BE49-F238E27FC236}">
                  <a16:creationId xmlns:a16="http://schemas.microsoft.com/office/drawing/2014/main" id="{C766A81E-0898-E7B1-C240-5603E6F02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69679">
              <a:off x="-4351550" y="5097172"/>
              <a:ext cx="1900718" cy="2011480"/>
            </a:xfrm>
            <a:custGeom>
              <a:avLst/>
              <a:gdLst>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3003582 w 5421466"/>
                <a:gd name="connsiteY39" fmla="*/ 5026451 h 7017706"/>
                <a:gd name="connsiteX40" fmla="*/ 2315426 w 5421466"/>
                <a:gd name="connsiteY40" fmla="*/ 5092438 h 7017706"/>
                <a:gd name="connsiteX41" fmla="*/ 1495294 w 5421466"/>
                <a:gd name="connsiteY41" fmla="*/ 4922756 h 7017706"/>
                <a:gd name="connsiteX42" fmla="*/ 760003 w 5421466"/>
                <a:gd name="connsiteY42" fmla="*/ 4187465 h 7017706"/>
                <a:gd name="connsiteX43" fmla="*/ 260382 w 5421466"/>
                <a:gd name="connsiteY43" fmla="*/ 3291919 h 7017706"/>
                <a:gd name="connsiteX44" fmla="*/ 5859 w 5421466"/>
                <a:gd name="connsiteY44" fmla="*/ 2924273 h 7017706"/>
                <a:gd name="connsiteX45" fmla="*/ 109554 w 5421466"/>
                <a:gd name="connsiteY45" fmla="*/ 3518162 h 7017706"/>
                <a:gd name="connsiteX46" fmla="*/ 420638 w 5421466"/>
                <a:gd name="connsiteY46" fmla="*/ 4922756 h 7017706"/>
                <a:gd name="connsiteX47" fmla="*/ 910832 w 5421466"/>
                <a:gd name="connsiteY47" fmla="*/ 5544925 h 7017706"/>
                <a:gd name="connsiteX48" fmla="*/ 1523574 w 5421466"/>
                <a:gd name="connsiteY48" fmla="*/ 5761741 h 7017706"/>
                <a:gd name="connsiteX49" fmla="*/ 2287145 w 5421466"/>
                <a:gd name="connsiteY49" fmla="*/ 5724034 h 7017706"/>
                <a:gd name="connsiteX50" fmla="*/ 3720020 w 5421466"/>
                <a:gd name="connsiteY50" fmla="*/ 5516644 h 7017706"/>
                <a:gd name="connsiteX51" fmla="*/ 3701166 w 5421466"/>
                <a:gd name="connsiteY51" fmla="*/ 5563778 h 7017706"/>
                <a:gd name="connsiteX52" fmla="*/ 3503203 w 5421466"/>
                <a:gd name="connsiteY52" fmla="*/ 6129387 h 7017706"/>
                <a:gd name="connsiteX53" fmla="*/ 3456069 w 5421466"/>
                <a:gd name="connsiteY53"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609909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6148240"/>
                <a:gd name="connsiteX1" fmla="*/ 4455310 w 5421466"/>
                <a:gd name="connsiteY1" fmla="*/ 6044545 h 6148240"/>
                <a:gd name="connsiteX2" fmla="*/ 4455310 w 5421466"/>
                <a:gd name="connsiteY2" fmla="*/ 6035119 h 6148240"/>
                <a:gd name="connsiteX3" fmla="*/ 4172506 w 5421466"/>
                <a:gd name="connsiteY3" fmla="*/ 5431803 h 6148240"/>
                <a:gd name="connsiteX4" fmla="*/ 4181933 w 5421466"/>
                <a:gd name="connsiteY4" fmla="*/ 5337535 h 6148240"/>
                <a:gd name="connsiteX5" fmla="*/ 4596712 w 5421466"/>
                <a:gd name="connsiteY5" fmla="*/ 4932183 h 6148240"/>
                <a:gd name="connsiteX6" fmla="*/ 5058626 w 5421466"/>
                <a:gd name="connsiteY6" fmla="*/ 3800966 h 6148240"/>
                <a:gd name="connsiteX7" fmla="*/ 5416844 w 5421466"/>
                <a:gd name="connsiteY7" fmla="*/ 2735737 h 6148240"/>
                <a:gd name="connsiteX8" fmla="*/ 5209455 w 5421466"/>
                <a:gd name="connsiteY8" fmla="*/ 2801725 h 6148240"/>
                <a:gd name="connsiteX9" fmla="*/ 4493017 w 5421466"/>
                <a:gd name="connsiteY9" fmla="*/ 3169370 h 6148240"/>
                <a:gd name="connsiteX10" fmla="*/ 3691739 w 5421466"/>
                <a:gd name="connsiteY10" fmla="*/ 4074343 h 6148240"/>
                <a:gd name="connsiteX11" fmla="*/ 3757727 w 5421466"/>
                <a:gd name="connsiteY11" fmla="*/ 3546442 h 6148240"/>
                <a:gd name="connsiteX12" fmla="*/ 4087665 w 5421466"/>
                <a:gd name="connsiteY12" fmla="*/ 2009873 h 6148240"/>
                <a:gd name="connsiteX13" fmla="*/ 4285628 w 5421466"/>
                <a:gd name="connsiteY13" fmla="*/ 1302863 h 6148240"/>
                <a:gd name="connsiteX14" fmla="*/ 4313908 w 5421466"/>
                <a:gd name="connsiteY14" fmla="*/ 963498 h 6148240"/>
                <a:gd name="connsiteX15" fmla="*/ 4049958 w 5421466"/>
                <a:gd name="connsiteY15" fmla="*/ 1199168 h 6148240"/>
                <a:gd name="connsiteX16" fmla="*/ 3569191 w 5421466"/>
                <a:gd name="connsiteY16" fmla="*/ 1840191 h 6148240"/>
                <a:gd name="connsiteX17" fmla="*/ 3408935 w 5421466"/>
                <a:gd name="connsiteY17" fmla="*/ 2349238 h 6148240"/>
                <a:gd name="connsiteX18" fmla="*/ 3324094 w 5421466"/>
                <a:gd name="connsiteY18" fmla="*/ 3518162 h 6148240"/>
                <a:gd name="connsiteX19" fmla="*/ 3267533 w 5421466"/>
                <a:gd name="connsiteY19" fmla="*/ 4093197 h 6148240"/>
                <a:gd name="connsiteX20" fmla="*/ 3267533 w 5421466"/>
                <a:gd name="connsiteY20" fmla="*/ 3885807 h 6148240"/>
                <a:gd name="connsiteX21" fmla="*/ 3069570 w 5421466"/>
                <a:gd name="connsiteY21" fmla="*/ 3188224 h 6148240"/>
                <a:gd name="connsiteX22" fmla="*/ 2428547 w 5421466"/>
                <a:gd name="connsiteY22" fmla="*/ 1604521 h 6148240"/>
                <a:gd name="connsiteX23" fmla="*/ 2042048 w 5421466"/>
                <a:gd name="connsiteY23" fmla="*/ 680694 h 6148240"/>
                <a:gd name="connsiteX24" fmla="*/ 1976061 w 5421466"/>
                <a:gd name="connsiteY24" fmla="*/ 237634 h 6148240"/>
                <a:gd name="connsiteX25" fmla="*/ 1853512 w 5421466"/>
                <a:gd name="connsiteY25" fmla="*/ 1964 h 6148240"/>
                <a:gd name="connsiteX26" fmla="*/ 1674403 w 5421466"/>
                <a:gd name="connsiteY26" fmla="*/ 360183 h 6148240"/>
                <a:gd name="connsiteX27" fmla="*/ 1504721 w 5421466"/>
                <a:gd name="connsiteY27" fmla="*/ 1415985 h 6148240"/>
                <a:gd name="connsiteX28" fmla="*/ 1919500 w 5421466"/>
                <a:gd name="connsiteY28" fmla="*/ 2745164 h 6148240"/>
                <a:gd name="connsiteX29" fmla="*/ 2503962 w 5421466"/>
                <a:gd name="connsiteY29" fmla="*/ 3885807 h 6148240"/>
                <a:gd name="connsiteX30" fmla="*/ 2343706 w 5421466"/>
                <a:gd name="connsiteY30" fmla="*/ 3734978 h 6148240"/>
                <a:gd name="connsiteX31" fmla="*/ 1259624 w 5421466"/>
                <a:gd name="connsiteY31" fmla="*/ 2566055 h 6148240"/>
                <a:gd name="connsiteX32" fmla="*/ 760003 w 5421466"/>
                <a:gd name="connsiteY32" fmla="*/ 2019300 h 6148240"/>
                <a:gd name="connsiteX33" fmla="*/ 213248 w 5421466"/>
                <a:gd name="connsiteY33" fmla="*/ 1510253 h 6148240"/>
                <a:gd name="connsiteX34" fmla="*/ 213248 w 5421466"/>
                <a:gd name="connsiteY34" fmla="*/ 1642228 h 6148240"/>
                <a:gd name="connsiteX35" fmla="*/ 694015 w 5421466"/>
                <a:gd name="connsiteY35" fmla="*/ 2980834 h 6148240"/>
                <a:gd name="connsiteX36" fmla="*/ 1287904 w 5421466"/>
                <a:gd name="connsiteY36" fmla="*/ 4102624 h 6148240"/>
                <a:gd name="connsiteX37" fmla="*/ 2042048 w 5421466"/>
                <a:gd name="connsiteY37" fmla="*/ 4715366 h 6148240"/>
                <a:gd name="connsiteX38" fmla="*/ 2984729 w 5421466"/>
                <a:gd name="connsiteY38" fmla="*/ 5026451 h 6148240"/>
                <a:gd name="connsiteX39" fmla="*/ 2315426 w 5421466"/>
                <a:gd name="connsiteY39" fmla="*/ 5092438 h 6148240"/>
                <a:gd name="connsiteX40" fmla="*/ 1495294 w 5421466"/>
                <a:gd name="connsiteY40" fmla="*/ 4922756 h 6148240"/>
                <a:gd name="connsiteX41" fmla="*/ 760003 w 5421466"/>
                <a:gd name="connsiteY41" fmla="*/ 4187465 h 6148240"/>
                <a:gd name="connsiteX42" fmla="*/ 260382 w 5421466"/>
                <a:gd name="connsiteY42" fmla="*/ 3291919 h 6148240"/>
                <a:gd name="connsiteX43" fmla="*/ 5859 w 5421466"/>
                <a:gd name="connsiteY43" fmla="*/ 2924273 h 6148240"/>
                <a:gd name="connsiteX44" fmla="*/ 109554 w 5421466"/>
                <a:gd name="connsiteY44" fmla="*/ 3518162 h 6148240"/>
                <a:gd name="connsiteX45" fmla="*/ 420638 w 5421466"/>
                <a:gd name="connsiteY45" fmla="*/ 4922756 h 6148240"/>
                <a:gd name="connsiteX46" fmla="*/ 910832 w 5421466"/>
                <a:gd name="connsiteY46" fmla="*/ 5544925 h 6148240"/>
                <a:gd name="connsiteX47" fmla="*/ 1523574 w 5421466"/>
                <a:gd name="connsiteY47" fmla="*/ 5761741 h 6148240"/>
                <a:gd name="connsiteX48" fmla="*/ 2287145 w 5421466"/>
                <a:gd name="connsiteY48" fmla="*/ 5724034 h 6148240"/>
                <a:gd name="connsiteX49" fmla="*/ 3609909 w 5421466"/>
                <a:gd name="connsiteY49" fmla="*/ 5516644 h 6148240"/>
                <a:gd name="connsiteX50" fmla="*/ 3701166 w 5421466"/>
                <a:gd name="connsiteY50" fmla="*/ 5563778 h 6148240"/>
                <a:gd name="connsiteX51" fmla="*/ 3503203 w 5421466"/>
                <a:gd name="connsiteY51" fmla="*/ 6129387 h 6148240"/>
                <a:gd name="connsiteX0" fmla="*/ 4455310 w 5421466"/>
                <a:gd name="connsiteY0" fmla="*/ 6044545 h 6129387"/>
                <a:gd name="connsiteX1" fmla="*/ 4455310 w 5421466"/>
                <a:gd name="connsiteY1" fmla="*/ 6035119 h 6129387"/>
                <a:gd name="connsiteX2" fmla="*/ 4172506 w 5421466"/>
                <a:gd name="connsiteY2" fmla="*/ 5431803 h 6129387"/>
                <a:gd name="connsiteX3" fmla="*/ 4181933 w 5421466"/>
                <a:gd name="connsiteY3" fmla="*/ 5337535 h 6129387"/>
                <a:gd name="connsiteX4" fmla="*/ 4596712 w 5421466"/>
                <a:gd name="connsiteY4" fmla="*/ 4932183 h 6129387"/>
                <a:gd name="connsiteX5" fmla="*/ 5058626 w 5421466"/>
                <a:gd name="connsiteY5" fmla="*/ 3800966 h 6129387"/>
                <a:gd name="connsiteX6" fmla="*/ 5416844 w 5421466"/>
                <a:gd name="connsiteY6" fmla="*/ 2735737 h 6129387"/>
                <a:gd name="connsiteX7" fmla="*/ 5209455 w 5421466"/>
                <a:gd name="connsiteY7" fmla="*/ 2801725 h 6129387"/>
                <a:gd name="connsiteX8" fmla="*/ 4493017 w 5421466"/>
                <a:gd name="connsiteY8" fmla="*/ 3169370 h 6129387"/>
                <a:gd name="connsiteX9" fmla="*/ 3691739 w 5421466"/>
                <a:gd name="connsiteY9" fmla="*/ 4074343 h 6129387"/>
                <a:gd name="connsiteX10" fmla="*/ 3757727 w 5421466"/>
                <a:gd name="connsiteY10" fmla="*/ 3546442 h 6129387"/>
                <a:gd name="connsiteX11" fmla="*/ 4087665 w 5421466"/>
                <a:gd name="connsiteY11" fmla="*/ 2009873 h 6129387"/>
                <a:gd name="connsiteX12" fmla="*/ 4285628 w 5421466"/>
                <a:gd name="connsiteY12" fmla="*/ 1302863 h 6129387"/>
                <a:gd name="connsiteX13" fmla="*/ 4313908 w 5421466"/>
                <a:gd name="connsiteY13" fmla="*/ 963498 h 6129387"/>
                <a:gd name="connsiteX14" fmla="*/ 4049958 w 5421466"/>
                <a:gd name="connsiteY14" fmla="*/ 1199168 h 6129387"/>
                <a:gd name="connsiteX15" fmla="*/ 3569191 w 5421466"/>
                <a:gd name="connsiteY15" fmla="*/ 1840191 h 6129387"/>
                <a:gd name="connsiteX16" fmla="*/ 3408935 w 5421466"/>
                <a:gd name="connsiteY16" fmla="*/ 2349238 h 6129387"/>
                <a:gd name="connsiteX17" fmla="*/ 3324094 w 5421466"/>
                <a:gd name="connsiteY17" fmla="*/ 3518162 h 6129387"/>
                <a:gd name="connsiteX18" fmla="*/ 3267533 w 5421466"/>
                <a:gd name="connsiteY18" fmla="*/ 4093197 h 6129387"/>
                <a:gd name="connsiteX19" fmla="*/ 3267533 w 5421466"/>
                <a:gd name="connsiteY19" fmla="*/ 3885807 h 6129387"/>
                <a:gd name="connsiteX20" fmla="*/ 3069570 w 5421466"/>
                <a:gd name="connsiteY20" fmla="*/ 3188224 h 6129387"/>
                <a:gd name="connsiteX21" fmla="*/ 2428547 w 5421466"/>
                <a:gd name="connsiteY21" fmla="*/ 1604521 h 6129387"/>
                <a:gd name="connsiteX22" fmla="*/ 2042048 w 5421466"/>
                <a:gd name="connsiteY22" fmla="*/ 680694 h 6129387"/>
                <a:gd name="connsiteX23" fmla="*/ 1976061 w 5421466"/>
                <a:gd name="connsiteY23" fmla="*/ 237634 h 6129387"/>
                <a:gd name="connsiteX24" fmla="*/ 1853512 w 5421466"/>
                <a:gd name="connsiteY24" fmla="*/ 1964 h 6129387"/>
                <a:gd name="connsiteX25" fmla="*/ 1674403 w 5421466"/>
                <a:gd name="connsiteY25" fmla="*/ 360183 h 6129387"/>
                <a:gd name="connsiteX26" fmla="*/ 1504721 w 5421466"/>
                <a:gd name="connsiteY26" fmla="*/ 1415985 h 6129387"/>
                <a:gd name="connsiteX27" fmla="*/ 1919500 w 5421466"/>
                <a:gd name="connsiteY27" fmla="*/ 2745164 h 6129387"/>
                <a:gd name="connsiteX28" fmla="*/ 2503962 w 5421466"/>
                <a:gd name="connsiteY28" fmla="*/ 3885807 h 6129387"/>
                <a:gd name="connsiteX29" fmla="*/ 2343706 w 5421466"/>
                <a:gd name="connsiteY29" fmla="*/ 3734978 h 6129387"/>
                <a:gd name="connsiteX30" fmla="*/ 1259624 w 5421466"/>
                <a:gd name="connsiteY30" fmla="*/ 2566055 h 6129387"/>
                <a:gd name="connsiteX31" fmla="*/ 760003 w 5421466"/>
                <a:gd name="connsiteY31" fmla="*/ 2019300 h 6129387"/>
                <a:gd name="connsiteX32" fmla="*/ 213248 w 5421466"/>
                <a:gd name="connsiteY32" fmla="*/ 1510253 h 6129387"/>
                <a:gd name="connsiteX33" fmla="*/ 213248 w 5421466"/>
                <a:gd name="connsiteY33" fmla="*/ 1642228 h 6129387"/>
                <a:gd name="connsiteX34" fmla="*/ 694015 w 5421466"/>
                <a:gd name="connsiteY34" fmla="*/ 2980834 h 6129387"/>
                <a:gd name="connsiteX35" fmla="*/ 1287904 w 5421466"/>
                <a:gd name="connsiteY35" fmla="*/ 4102624 h 6129387"/>
                <a:gd name="connsiteX36" fmla="*/ 2042048 w 5421466"/>
                <a:gd name="connsiteY36" fmla="*/ 4715366 h 6129387"/>
                <a:gd name="connsiteX37" fmla="*/ 2984729 w 5421466"/>
                <a:gd name="connsiteY37" fmla="*/ 5026451 h 6129387"/>
                <a:gd name="connsiteX38" fmla="*/ 2315426 w 5421466"/>
                <a:gd name="connsiteY38" fmla="*/ 5092438 h 6129387"/>
                <a:gd name="connsiteX39" fmla="*/ 1495294 w 5421466"/>
                <a:gd name="connsiteY39" fmla="*/ 4922756 h 6129387"/>
                <a:gd name="connsiteX40" fmla="*/ 760003 w 5421466"/>
                <a:gd name="connsiteY40" fmla="*/ 4187465 h 6129387"/>
                <a:gd name="connsiteX41" fmla="*/ 260382 w 5421466"/>
                <a:gd name="connsiteY41" fmla="*/ 3291919 h 6129387"/>
                <a:gd name="connsiteX42" fmla="*/ 5859 w 5421466"/>
                <a:gd name="connsiteY42" fmla="*/ 2924273 h 6129387"/>
                <a:gd name="connsiteX43" fmla="*/ 109554 w 5421466"/>
                <a:gd name="connsiteY43" fmla="*/ 3518162 h 6129387"/>
                <a:gd name="connsiteX44" fmla="*/ 420638 w 5421466"/>
                <a:gd name="connsiteY44" fmla="*/ 4922756 h 6129387"/>
                <a:gd name="connsiteX45" fmla="*/ 910832 w 5421466"/>
                <a:gd name="connsiteY45" fmla="*/ 5544925 h 6129387"/>
                <a:gd name="connsiteX46" fmla="*/ 1523574 w 5421466"/>
                <a:gd name="connsiteY46" fmla="*/ 5761741 h 6129387"/>
                <a:gd name="connsiteX47" fmla="*/ 2287145 w 5421466"/>
                <a:gd name="connsiteY47" fmla="*/ 5724034 h 6129387"/>
                <a:gd name="connsiteX48" fmla="*/ 3609909 w 5421466"/>
                <a:gd name="connsiteY48" fmla="*/ 5516644 h 6129387"/>
                <a:gd name="connsiteX49" fmla="*/ 3701166 w 5421466"/>
                <a:gd name="connsiteY49" fmla="*/ 5563778 h 6129387"/>
                <a:gd name="connsiteX50" fmla="*/ 3503203 w 5421466"/>
                <a:gd name="connsiteY50" fmla="*/ 6129387 h 6129387"/>
                <a:gd name="connsiteX0" fmla="*/ 4455310 w 5421466"/>
                <a:gd name="connsiteY0" fmla="*/ 6044545 h 6129387"/>
                <a:gd name="connsiteX1" fmla="*/ 4172506 w 5421466"/>
                <a:gd name="connsiteY1" fmla="*/ 5431803 h 6129387"/>
                <a:gd name="connsiteX2" fmla="*/ 4181933 w 5421466"/>
                <a:gd name="connsiteY2" fmla="*/ 5337535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04096 w 5421466"/>
                <a:gd name="connsiteY48" fmla="*/ 5581363 h 6199726"/>
                <a:gd name="connsiteX49" fmla="*/ 3506134 w 5421466"/>
                <a:gd name="connsiteY49" fmla="*/ 6199726 h 6199726"/>
                <a:gd name="connsiteX0" fmla="*/ 4469964 w 5421362"/>
                <a:gd name="connsiteY0" fmla="*/ 6067991 h 6199726"/>
                <a:gd name="connsiteX1" fmla="*/ 4204745 w 5421362"/>
                <a:gd name="connsiteY1" fmla="*/ 5516795 h 6199726"/>
                <a:gd name="connsiteX2" fmla="*/ 4281733 w 5421362"/>
                <a:gd name="connsiteY2" fmla="*/ 5237444 h 6199726"/>
                <a:gd name="connsiteX3" fmla="*/ 4631881 w 5421362"/>
                <a:gd name="connsiteY3" fmla="*/ 4847191 h 6199726"/>
                <a:gd name="connsiteX4" fmla="*/ 5058626 w 5421362"/>
                <a:gd name="connsiteY4" fmla="*/ 3800966 h 6199726"/>
                <a:gd name="connsiteX5" fmla="*/ 5416844 w 5421362"/>
                <a:gd name="connsiteY5" fmla="*/ 2735737 h 6199726"/>
                <a:gd name="connsiteX6" fmla="*/ 5209455 w 5421362"/>
                <a:gd name="connsiteY6" fmla="*/ 2801725 h 6199726"/>
                <a:gd name="connsiteX7" fmla="*/ 4508837 w 5421362"/>
                <a:gd name="connsiteY7" fmla="*/ 3248470 h 6199726"/>
                <a:gd name="connsiteX8" fmla="*/ 3722857 w 5421362"/>
                <a:gd name="connsiteY8" fmla="*/ 4079130 h 6199726"/>
                <a:gd name="connsiteX9" fmla="*/ 3757727 w 5421362"/>
                <a:gd name="connsiteY9" fmla="*/ 3546442 h 6199726"/>
                <a:gd name="connsiteX10" fmla="*/ 4087665 w 5421362"/>
                <a:gd name="connsiteY10" fmla="*/ 2009873 h 6199726"/>
                <a:gd name="connsiteX11" fmla="*/ 4285628 w 5421362"/>
                <a:gd name="connsiteY11" fmla="*/ 1302863 h 6199726"/>
                <a:gd name="connsiteX12" fmla="*/ 4313908 w 5421362"/>
                <a:gd name="connsiteY12" fmla="*/ 963498 h 6199726"/>
                <a:gd name="connsiteX13" fmla="*/ 4049958 w 5421362"/>
                <a:gd name="connsiteY13" fmla="*/ 1199168 h 6199726"/>
                <a:gd name="connsiteX14" fmla="*/ 3569191 w 5421362"/>
                <a:gd name="connsiteY14" fmla="*/ 1840191 h 6199726"/>
                <a:gd name="connsiteX15" fmla="*/ 3408935 w 5421362"/>
                <a:gd name="connsiteY15" fmla="*/ 2349238 h 6199726"/>
                <a:gd name="connsiteX16" fmla="*/ 3324094 w 5421362"/>
                <a:gd name="connsiteY16" fmla="*/ 3518162 h 6199726"/>
                <a:gd name="connsiteX17" fmla="*/ 3267533 w 5421362"/>
                <a:gd name="connsiteY17" fmla="*/ 4093197 h 6199726"/>
                <a:gd name="connsiteX18" fmla="*/ 3224446 w 5421362"/>
                <a:gd name="connsiteY18" fmla="*/ 3852295 h 6199726"/>
                <a:gd name="connsiteX19" fmla="*/ 3069570 w 5421362"/>
                <a:gd name="connsiteY19" fmla="*/ 3188224 h 6199726"/>
                <a:gd name="connsiteX20" fmla="*/ 2428547 w 5421362"/>
                <a:gd name="connsiteY20" fmla="*/ 1604521 h 6199726"/>
                <a:gd name="connsiteX21" fmla="*/ 2042048 w 5421362"/>
                <a:gd name="connsiteY21" fmla="*/ 680694 h 6199726"/>
                <a:gd name="connsiteX22" fmla="*/ 1976061 w 5421362"/>
                <a:gd name="connsiteY22" fmla="*/ 237634 h 6199726"/>
                <a:gd name="connsiteX23" fmla="*/ 1853512 w 5421362"/>
                <a:gd name="connsiteY23" fmla="*/ 1964 h 6199726"/>
                <a:gd name="connsiteX24" fmla="*/ 1674403 w 5421362"/>
                <a:gd name="connsiteY24" fmla="*/ 360183 h 6199726"/>
                <a:gd name="connsiteX25" fmla="*/ 1504721 w 5421362"/>
                <a:gd name="connsiteY25" fmla="*/ 1415985 h 6199726"/>
                <a:gd name="connsiteX26" fmla="*/ 1919500 w 5421362"/>
                <a:gd name="connsiteY26" fmla="*/ 2745164 h 6199726"/>
                <a:gd name="connsiteX27" fmla="*/ 2525505 w 5421362"/>
                <a:gd name="connsiteY27" fmla="*/ 3885807 h 6199726"/>
                <a:gd name="connsiteX28" fmla="*/ 2343706 w 5421362"/>
                <a:gd name="connsiteY28" fmla="*/ 3734978 h 6199726"/>
                <a:gd name="connsiteX29" fmla="*/ 1259624 w 5421362"/>
                <a:gd name="connsiteY29" fmla="*/ 2566055 h 6199726"/>
                <a:gd name="connsiteX30" fmla="*/ 760003 w 5421362"/>
                <a:gd name="connsiteY30" fmla="*/ 2019300 h 6199726"/>
                <a:gd name="connsiteX31" fmla="*/ 213248 w 5421362"/>
                <a:gd name="connsiteY31" fmla="*/ 1510253 h 6199726"/>
                <a:gd name="connsiteX32" fmla="*/ 213248 w 5421362"/>
                <a:gd name="connsiteY32" fmla="*/ 1642228 h 6199726"/>
                <a:gd name="connsiteX33" fmla="*/ 694015 w 5421362"/>
                <a:gd name="connsiteY33" fmla="*/ 2980834 h 6199726"/>
                <a:gd name="connsiteX34" fmla="*/ 1287904 w 5421362"/>
                <a:gd name="connsiteY34" fmla="*/ 4102624 h 6199726"/>
                <a:gd name="connsiteX35" fmla="*/ 2042048 w 5421362"/>
                <a:gd name="connsiteY35" fmla="*/ 4715366 h 6199726"/>
                <a:gd name="connsiteX36" fmla="*/ 2771689 w 5421362"/>
                <a:gd name="connsiteY36" fmla="*/ 5012089 h 6199726"/>
                <a:gd name="connsiteX37" fmla="*/ 2315426 w 5421362"/>
                <a:gd name="connsiteY37" fmla="*/ 5092438 h 6199726"/>
                <a:gd name="connsiteX38" fmla="*/ 1495294 w 5421362"/>
                <a:gd name="connsiteY38" fmla="*/ 4922756 h 6199726"/>
                <a:gd name="connsiteX39" fmla="*/ 760003 w 5421362"/>
                <a:gd name="connsiteY39" fmla="*/ 4187465 h 6199726"/>
                <a:gd name="connsiteX40" fmla="*/ 260382 w 5421362"/>
                <a:gd name="connsiteY40" fmla="*/ 3291919 h 6199726"/>
                <a:gd name="connsiteX41" fmla="*/ 5859 w 5421362"/>
                <a:gd name="connsiteY41" fmla="*/ 2924273 h 6199726"/>
                <a:gd name="connsiteX42" fmla="*/ 109554 w 5421362"/>
                <a:gd name="connsiteY42" fmla="*/ 3518162 h 6199726"/>
                <a:gd name="connsiteX43" fmla="*/ 420638 w 5421362"/>
                <a:gd name="connsiteY43" fmla="*/ 4922756 h 6199726"/>
                <a:gd name="connsiteX44" fmla="*/ 910832 w 5421362"/>
                <a:gd name="connsiteY44" fmla="*/ 5544925 h 6199726"/>
                <a:gd name="connsiteX45" fmla="*/ 1523574 w 5421362"/>
                <a:gd name="connsiteY45" fmla="*/ 5761741 h 6199726"/>
                <a:gd name="connsiteX46" fmla="*/ 2336968 w 5421362"/>
                <a:gd name="connsiteY46" fmla="*/ 5729895 h 6199726"/>
                <a:gd name="connsiteX47" fmla="*/ 3483886 w 5421362"/>
                <a:gd name="connsiteY47" fmla="*/ 5540090 h 6199726"/>
                <a:gd name="connsiteX48" fmla="*/ 3704096 w 5421362"/>
                <a:gd name="connsiteY48" fmla="*/ 5581363 h 6199726"/>
                <a:gd name="connsiteX49" fmla="*/ 3506134 w 5421362"/>
                <a:gd name="connsiteY49" fmla="*/ 6199726 h 6199726"/>
                <a:gd name="connsiteX0" fmla="*/ 4469964 w 5421094"/>
                <a:gd name="connsiteY0" fmla="*/ 6067991 h 6199726"/>
                <a:gd name="connsiteX1" fmla="*/ 4204745 w 5421094"/>
                <a:gd name="connsiteY1" fmla="*/ 5516795 h 6199726"/>
                <a:gd name="connsiteX2" fmla="*/ 4281733 w 5421094"/>
                <a:gd name="connsiteY2" fmla="*/ 5237444 h 6199726"/>
                <a:gd name="connsiteX3" fmla="*/ 4631881 w 5421094"/>
                <a:gd name="connsiteY3" fmla="*/ 4847191 h 6199726"/>
                <a:gd name="connsiteX4" fmla="*/ 5058626 w 5421094"/>
                <a:gd name="connsiteY4" fmla="*/ 3800966 h 6199726"/>
                <a:gd name="connsiteX5" fmla="*/ 5416844 w 5421094"/>
                <a:gd name="connsiteY5" fmla="*/ 2735737 h 6199726"/>
                <a:gd name="connsiteX6" fmla="*/ 5209455 w 5421094"/>
                <a:gd name="connsiteY6" fmla="*/ 2801725 h 6199726"/>
                <a:gd name="connsiteX7" fmla="*/ 4553133 w 5421094"/>
                <a:gd name="connsiteY7" fmla="*/ 3267454 h 6199726"/>
                <a:gd name="connsiteX8" fmla="*/ 3722857 w 5421094"/>
                <a:gd name="connsiteY8" fmla="*/ 4079130 h 6199726"/>
                <a:gd name="connsiteX9" fmla="*/ 3757727 w 5421094"/>
                <a:gd name="connsiteY9" fmla="*/ 3546442 h 6199726"/>
                <a:gd name="connsiteX10" fmla="*/ 4087665 w 5421094"/>
                <a:gd name="connsiteY10" fmla="*/ 2009873 h 6199726"/>
                <a:gd name="connsiteX11" fmla="*/ 4285628 w 5421094"/>
                <a:gd name="connsiteY11" fmla="*/ 1302863 h 6199726"/>
                <a:gd name="connsiteX12" fmla="*/ 4313908 w 5421094"/>
                <a:gd name="connsiteY12" fmla="*/ 963498 h 6199726"/>
                <a:gd name="connsiteX13" fmla="*/ 4049958 w 5421094"/>
                <a:gd name="connsiteY13" fmla="*/ 1199168 h 6199726"/>
                <a:gd name="connsiteX14" fmla="*/ 3569191 w 5421094"/>
                <a:gd name="connsiteY14" fmla="*/ 1840191 h 6199726"/>
                <a:gd name="connsiteX15" fmla="*/ 3408935 w 5421094"/>
                <a:gd name="connsiteY15" fmla="*/ 2349238 h 6199726"/>
                <a:gd name="connsiteX16" fmla="*/ 3324094 w 5421094"/>
                <a:gd name="connsiteY16" fmla="*/ 3518162 h 6199726"/>
                <a:gd name="connsiteX17" fmla="*/ 3267533 w 5421094"/>
                <a:gd name="connsiteY17" fmla="*/ 4093197 h 6199726"/>
                <a:gd name="connsiteX18" fmla="*/ 3224446 w 5421094"/>
                <a:gd name="connsiteY18" fmla="*/ 3852295 h 6199726"/>
                <a:gd name="connsiteX19" fmla="*/ 3069570 w 5421094"/>
                <a:gd name="connsiteY19" fmla="*/ 3188224 h 6199726"/>
                <a:gd name="connsiteX20" fmla="*/ 2428547 w 5421094"/>
                <a:gd name="connsiteY20" fmla="*/ 1604521 h 6199726"/>
                <a:gd name="connsiteX21" fmla="*/ 2042048 w 5421094"/>
                <a:gd name="connsiteY21" fmla="*/ 680694 h 6199726"/>
                <a:gd name="connsiteX22" fmla="*/ 1976061 w 5421094"/>
                <a:gd name="connsiteY22" fmla="*/ 237634 h 6199726"/>
                <a:gd name="connsiteX23" fmla="*/ 1853512 w 5421094"/>
                <a:gd name="connsiteY23" fmla="*/ 1964 h 6199726"/>
                <a:gd name="connsiteX24" fmla="*/ 1674403 w 5421094"/>
                <a:gd name="connsiteY24" fmla="*/ 360183 h 6199726"/>
                <a:gd name="connsiteX25" fmla="*/ 1504721 w 5421094"/>
                <a:gd name="connsiteY25" fmla="*/ 1415985 h 6199726"/>
                <a:gd name="connsiteX26" fmla="*/ 1919500 w 5421094"/>
                <a:gd name="connsiteY26" fmla="*/ 2745164 h 6199726"/>
                <a:gd name="connsiteX27" fmla="*/ 2525505 w 5421094"/>
                <a:gd name="connsiteY27" fmla="*/ 3885807 h 6199726"/>
                <a:gd name="connsiteX28" fmla="*/ 2343706 w 5421094"/>
                <a:gd name="connsiteY28" fmla="*/ 3734978 h 6199726"/>
                <a:gd name="connsiteX29" fmla="*/ 1259624 w 5421094"/>
                <a:gd name="connsiteY29" fmla="*/ 2566055 h 6199726"/>
                <a:gd name="connsiteX30" fmla="*/ 760003 w 5421094"/>
                <a:gd name="connsiteY30" fmla="*/ 2019300 h 6199726"/>
                <a:gd name="connsiteX31" fmla="*/ 213248 w 5421094"/>
                <a:gd name="connsiteY31" fmla="*/ 1510253 h 6199726"/>
                <a:gd name="connsiteX32" fmla="*/ 213248 w 5421094"/>
                <a:gd name="connsiteY32" fmla="*/ 1642228 h 6199726"/>
                <a:gd name="connsiteX33" fmla="*/ 694015 w 5421094"/>
                <a:gd name="connsiteY33" fmla="*/ 2980834 h 6199726"/>
                <a:gd name="connsiteX34" fmla="*/ 1287904 w 5421094"/>
                <a:gd name="connsiteY34" fmla="*/ 4102624 h 6199726"/>
                <a:gd name="connsiteX35" fmla="*/ 2042048 w 5421094"/>
                <a:gd name="connsiteY35" fmla="*/ 4715366 h 6199726"/>
                <a:gd name="connsiteX36" fmla="*/ 2771689 w 5421094"/>
                <a:gd name="connsiteY36" fmla="*/ 5012089 h 6199726"/>
                <a:gd name="connsiteX37" fmla="*/ 2315426 w 5421094"/>
                <a:gd name="connsiteY37" fmla="*/ 5092438 h 6199726"/>
                <a:gd name="connsiteX38" fmla="*/ 1495294 w 5421094"/>
                <a:gd name="connsiteY38" fmla="*/ 4922756 h 6199726"/>
                <a:gd name="connsiteX39" fmla="*/ 760003 w 5421094"/>
                <a:gd name="connsiteY39" fmla="*/ 4187465 h 6199726"/>
                <a:gd name="connsiteX40" fmla="*/ 260382 w 5421094"/>
                <a:gd name="connsiteY40" fmla="*/ 3291919 h 6199726"/>
                <a:gd name="connsiteX41" fmla="*/ 5859 w 5421094"/>
                <a:gd name="connsiteY41" fmla="*/ 2924273 h 6199726"/>
                <a:gd name="connsiteX42" fmla="*/ 109554 w 5421094"/>
                <a:gd name="connsiteY42" fmla="*/ 3518162 h 6199726"/>
                <a:gd name="connsiteX43" fmla="*/ 420638 w 5421094"/>
                <a:gd name="connsiteY43" fmla="*/ 4922756 h 6199726"/>
                <a:gd name="connsiteX44" fmla="*/ 910832 w 5421094"/>
                <a:gd name="connsiteY44" fmla="*/ 5544925 h 6199726"/>
                <a:gd name="connsiteX45" fmla="*/ 1523574 w 5421094"/>
                <a:gd name="connsiteY45" fmla="*/ 5761741 h 6199726"/>
                <a:gd name="connsiteX46" fmla="*/ 2336968 w 5421094"/>
                <a:gd name="connsiteY46" fmla="*/ 5729895 h 6199726"/>
                <a:gd name="connsiteX47" fmla="*/ 3483886 w 5421094"/>
                <a:gd name="connsiteY47" fmla="*/ 5540090 h 6199726"/>
                <a:gd name="connsiteX48" fmla="*/ 3704096 w 5421094"/>
                <a:gd name="connsiteY48" fmla="*/ 5581363 h 6199726"/>
                <a:gd name="connsiteX49" fmla="*/ 3506134 w 5421094"/>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24094 w 5426208"/>
                <a:gd name="connsiteY16" fmla="*/ 3518162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15002 w 5426208"/>
                <a:gd name="connsiteY27" fmla="*/ 377764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286298 w 5426208"/>
                <a:gd name="connsiteY27" fmla="*/ 3820319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425170 w 5426208"/>
                <a:gd name="connsiteY27" fmla="*/ 397992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41484 w 5426208"/>
                <a:gd name="connsiteY27" fmla="*/ 406631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416873 w 5426208"/>
                <a:gd name="connsiteY11" fmla="*/ 1383755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391566 w 5426208"/>
                <a:gd name="connsiteY19" fmla="*/ 1651870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8369 h 6200104"/>
                <a:gd name="connsiteX1" fmla="*/ 4282215 w 5426208"/>
                <a:gd name="connsiteY1" fmla="*/ 5520614 h 6200104"/>
                <a:gd name="connsiteX2" fmla="*/ 4330110 w 5426208"/>
                <a:gd name="connsiteY2" fmla="*/ 5252555 h 6200104"/>
                <a:gd name="connsiteX3" fmla="*/ 4631881 w 5426208"/>
                <a:gd name="connsiteY3" fmla="*/ 4847569 h 6200104"/>
                <a:gd name="connsiteX4" fmla="*/ 5058626 w 5426208"/>
                <a:gd name="connsiteY4" fmla="*/ 3801344 h 6200104"/>
                <a:gd name="connsiteX5" fmla="*/ 5416844 w 5426208"/>
                <a:gd name="connsiteY5" fmla="*/ 2736115 h 6200104"/>
                <a:gd name="connsiteX6" fmla="*/ 5253752 w 5426208"/>
                <a:gd name="connsiteY6" fmla="*/ 2748315 h 6200104"/>
                <a:gd name="connsiteX7" fmla="*/ 4553133 w 5426208"/>
                <a:gd name="connsiteY7" fmla="*/ 3267832 h 6200104"/>
                <a:gd name="connsiteX8" fmla="*/ 3980892 w 5426208"/>
                <a:gd name="connsiteY8" fmla="*/ 4210985 h 6200104"/>
                <a:gd name="connsiteX9" fmla="*/ 4002122 w 5426208"/>
                <a:gd name="connsiteY9" fmla="*/ 3520887 h 6200104"/>
                <a:gd name="connsiteX10" fmla="*/ 4261463 w 5426208"/>
                <a:gd name="connsiteY10" fmla="*/ 1983673 h 6200104"/>
                <a:gd name="connsiteX11" fmla="*/ 4416873 w 5426208"/>
                <a:gd name="connsiteY11" fmla="*/ 1384133 h 6200104"/>
                <a:gd name="connsiteX12" fmla="*/ 4596120 w 5426208"/>
                <a:gd name="connsiteY12" fmla="*/ 925679 h 6200104"/>
                <a:gd name="connsiteX13" fmla="*/ 4049958 w 5426208"/>
                <a:gd name="connsiteY13" fmla="*/ 1199546 h 6200104"/>
                <a:gd name="connsiteX14" fmla="*/ 3488008 w 5426208"/>
                <a:gd name="connsiteY14" fmla="*/ 2315967 h 6200104"/>
                <a:gd name="connsiteX15" fmla="*/ 3287203 w 5426208"/>
                <a:gd name="connsiteY15" fmla="*/ 3409640 h 6200104"/>
                <a:gd name="connsiteX16" fmla="*/ 3292845 w 5426208"/>
                <a:gd name="connsiteY16" fmla="*/ 4093575 h 6200104"/>
                <a:gd name="connsiteX17" fmla="*/ 3192806 w 5426208"/>
                <a:gd name="connsiteY17" fmla="*/ 3843181 h 6200104"/>
                <a:gd name="connsiteX18" fmla="*/ 3006290 w 5426208"/>
                <a:gd name="connsiteY18" fmla="*/ 2973449 h 6200104"/>
                <a:gd name="connsiteX19" fmla="*/ 2437902 w 5426208"/>
                <a:gd name="connsiteY19" fmla="*/ 1629218 h 6200104"/>
                <a:gd name="connsiteX20" fmla="*/ 2116465 w 5426208"/>
                <a:gd name="connsiteY20" fmla="*/ 842913 h 6200104"/>
                <a:gd name="connsiteX21" fmla="*/ 1976061 w 5426208"/>
                <a:gd name="connsiteY21" fmla="*/ 238012 h 6200104"/>
                <a:gd name="connsiteX22" fmla="*/ 1853512 w 5426208"/>
                <a:gd name="connsiteY22" fmla="*/ 2342 h 6200104"/>
                <a:gd name="connsiteX23" fmla="*/ 1674403 w 5426208"/>
                <a:gd name="connsiteY23" fmla="*/ 360561 h 6200104"/>
                <a:gd name="connsiteX24" fmla="*/ 1504721 w 5426208"/>
                <a:gd name="connsiteY24" fmla="*/ 1416363 h 6200104"/>
                <a:gd name="connsiteX25" fmla="*/ 1919500 w 5426208"/>
                <a:gd name="connsiteY25" fmla="*/ 2745542 h 6200104"/>
                <a:gd name="connsiteX26" fmla="*/ 2511779 w 5426208"/>
                <a:gd name="connsiteY26" fmla="*/ 3913253 h 6200104"/>
                <a:gd name="connsiteX27" fmla="*/ 2507282 w 5426208"/>
                <a:gd name="connsiteY27" fmla="*/ 4079404 h 6200104"/>
                <a:gd name="connsiteX28" fmla="*/ 1259624 w 5426208"/>
                <a:gd name="connsiteY28" fmla="*/ 2566433 h 6200104"/>
                <a:gd name="connsiteX29" fmla="*/ 760003 w 5426208"/>
                <a:gd name="connsiteY29" fmla="*/ 2019678 h 6200104"/>
                <a:gd name="connsiteX30" fmla="*/ 213248 w 5426208"/>
                <a:gd name="connsiteY30" fmla="*/ 1510631 h 6200104"/>
                <a:gd name="connsiteX31" fmla="*/ 213248 w 5426208"/>
                <a:gd name="connsiteY31" fmla="*/ 1642606 h 6200104"/>
                <a:gd name="connsiteX32" fmla="*/ 694015 w 5426208"/>
                <a:gd name="connsiteY32" fmla="*/ 2981212 h 6200104"/>
                <a:gd name="connsiteX33" fmla="*/ 1253280 w 5426208"/>
                <a:gd name="connsiteY33" fmla="*/ 4011172 h 6200104"/>
                <a:gd name="connsiteX34" fmla="*/ 2015715 w 5426208"/>
                <a:gd name="connsiteY34" fmla="*/ 4652474 h 6200104"/>
                <a:gd name="connsiteX35" fmla="*/ 2631307 w 5426208"/>
                <a:gd name="connsiteY35" fmla="*/ 4974927 h 6200104"/>
                <a:gd name="connsiteX36" fmla="*/ 2175214 w 5426208"/>
                <a:gd name="connsiteY36" fmla="*/ 5005730 h 6200104"/>
                <a:gd name="connsiteX37" fmla="*/ 1502268 w 5426208"/>
                <a:gd name="connsiteY37" fmla="*/ 4791697 h 6200104"/>
                <a:gd name="connsiteX38" fmla="*/ 760003 w 5426208"/>
                <a:gd name="connsiteY38" fmla="*/ 4187843 h 6200104"/>
                <a:gd name="connsiteX39" fmla="*/ 260382 w 5426208"/>
                <a:gd name="connsiteY39" fmla="*/ 3292297 h 6200104"/>
                <a:gd name="connsiteX40" fmla="*/ 5859 w 5426208"/>
                <a:gd name="connsiteY40" fmla="*/ 2924651 h 6200104"/>
                <a:gd name="connsiteX41" fmla="*/ 109554 w 5426208"/>
                <a:gd name="connsiteY41" fmla="*/ 3518540 h 6200104"/>
                <a:gd name="connsiteX42" fmla="*/ 420638 w 5426208"/>
                <a:gd name="connsiteY42" fmla="*/ 4923134 h 6200104"/>
                <a:gd name="connsiteX43" fmla="*/ 967661 w 5426208"/>
                <a:gd name="connsiteY43" fmla="*/ 5506585 h 6200104"/>
                <a:gd name="connsiteX44" fmla="*/ 1523574 w 5426208"/>
                <a:gd name="connsiteY44" fmla="*/ 5762119 h 6200104"/>
                <a:gd name="connsiteX45" fmla="*/ 2471273 w 5426208"/>
                <a:gd name="connsiteY45" fmla="*/ 5842271 h 6200104"/>
                <a:gd name="connsiteX46" fmla="*/ 3384948 w 5426208"/>
                <a:gd name="connsiteY46" fmla="*/ 5645745 h 6200104"/>
                <a:gd name="connsiteX47" fmla="*/ 3500869 w 5426208"/>
                <a:gd name="connsiteY47" fmla="*/ 5718886 h 6200104"/>
                <a:gd name="connsiteX48" fmla="*/ 3506134 w 5426208"/>
                <a:gd name="connsiteY48" fmla="*/ 6200104 h 6200104"/>
                <a:gd name="connsiteX0" fmla="*/ 4469964 w 5426208"/>
                <a:gd name="connsiteY0" fmla="*/ 6083203 h 6214938"/>
                <a:gd name="connsiteX1" fmla="*/ 4282215 w 5426208"/>
                <a:gd name="connsiteY1" fmla="*/ 5535448 h 6214938"/>
                <a:gd name="connsiteX2" fmla="*/ 4330110 w 5426208"/>
                <a:gd name="connsiteY2" fmla="*/ 5267389 h 6214938"/>
                <a:gd name="connsiteX3" fmla="*/ 4631881 w 5426208"/>
                <a:gd name="connsiteY3" fmla="*/ 4862403 h 6214938"/>
                <a:gd name="connsiteX4" fmla="*/ 5058626 w 5426208"/>
                <a:gd name="connsiteY4" fmla="*/ 3816178 h 6214938"/>
                <a:gd name="connsiteX5" fmla="*/ 5416844 w 5426208"/>
                <a:gd name="connsiteY5" fmla="*/ 2750949 h 6214938"/>
                <a:gd name="connsiteX6" fmla="*/ 5253752 w 5426208"/>
                <a:gd name="connsiteY6" fmla="*/ 2763149 h 6214938"/>
                <a:gd name="connsiteX7" fmla="*/ 4553133 w 5426208"/>
                <a:gd name="connsiteY7" fmla="*/ 3282666 h 6214938"/>
                <a:gd name="connsiteX8" fmla="*/ 3980892 w 5426208"/>
                <a:gd name="connsiteY8" fmla="*/ 4225819 h 6214938"/>
                <a:gd name="connsiteX9" fmla="*/ 4002122 w 5426208"/>
                <a:gd name="connsiteY9" fmla="*/ 3535721 h 6214938"/>
                <a:gd name="connsiteX10" fmla="*/ 4261463 w 5426208"/>
                <a:gd name="connsiteY10" fmla="*/ 1998507 h 6214938"/>
                <a:gd name="connsiteX11" fmla="*/ 4416873 w 5426208"/>
                <a:gd name="connsiteY11" fmla="*/ 1398967 h 6214938"/>
                <a:gd name="connsiteX12" fmla="*/ 4596120 w 5426208"/>
                <a:gd name="connsiteY12" fmla="*/ 940513 h 6214938"/>
                <a:gd name="connsiteX13" fmla="*/ 4049958 w 5426208"/>
                <a:gd name="connsiteY13" fmla="*/ 1214380 h 6214938"/>
                <a:gd name="connsiteX14" fmla="*/ 3488008 w 5426208"/>
                <a:gd name="connsiteY14" fmla="*/ 2330801 h 6214938"/>
                <a:gd name="connsiteX15" fmla="*/ 3287203 w 5426208"/>
                <a:gd name="connsiteY15" fmla="*/ 3424474 h 6214938"/>
                <a:gd name="connsiteX16" fmla="*/ 3292845 w 5426208"/>
                <a:gd name="connsiteY16" fmla="*/ 4108409 h 6214938"/>
                <a:gd name="connsiteX17" fmla="*/ 3192806 w 5426208"/>
                <a:gd name="connsiteY17" fmla="*/ 3858015 h 6214938"/>
                <a:gd name="connsiteX18" fmla="*/ 3006290 w 5426208"/>
                <a:gd name="connsiteY18" fmla="*/ 2988283 h 6214938"/>
                <a:gd name="connsiteX19" fmla="*/ 2437902 w 5426208"/>
                <a:gd name="connsiteY19" fmla="*/ 1644052 h 6214938"/>
                <a:gd name="connsiteX20" fmla="*/ 2116465 w 5426208"/>
                <a:gd name="connsiteY20" fmla="*/ 857747 h 6214938"/>
                <a:gd name="connsiteX21" fmla="*/ 1976061 w 5426208"/>
                <a:gd name="connsiteY21" fmla="*/ 252846 h 6214938"/>
                <a:gd name="connsiteX22" fmla="*/ 1853512 w 5426208"/>
                <a:gd name="connsiteY22" fmla="*/ 17176 h 6214938"/>
                <a:gd name="connsiteX23" fmla="*/ 1612673 w 5426208"/>
                <a:gd name="connsiteY23" fmla="*/ 683202 h 6214938"/>
                <a:gd name="connsiteX24" fmla="*/ 1504721 w 5426208"/>
                <a:gd name="connsiteY24" fmla="*/ 1431197 h 6214938"/>
                <a:gd name="connsiteX25" fmla="*/ 1919500 w 5426208"/>
                <a:gd name="connsiteY25" fmla="*/ 2760376 h 6214938"/>
                <a:gd name="connsiteX26" fmla="*/ 2511779 w 5426208"/>
                <a:gd name="connsiteY26" fmla="*/ 3928087 h 6214938"/>
                <a:gd name="connsiteX27" fmla="*/ 2507282 w 5426208"/>
                <a:gd name="connsiteY27" fmla="*/ 4094238 h 6214938"/>
                <a:gd name="connsiteX28" fmla="*/ 1259624 w 5426208"/>
                <a:gd name="connsiteY28" fmla="*/ 2581267 h 6214938"/>
                <a:gd name="connsiteX29" fmla="*/ 760003 w 5426208"/>
                <a:gd name="connsiteY29" fmla="*/ 2034512 h 6214938"/>
                <a:gd name="connsiteX30" fmla="*/ 213248 w 5426208"/>
                <a:gd name="connsiteY30" fmla="*/ 1525465 h 6214938"/>
                <a:gd name="connsiteX31" fmla="*/ 213248 w 5426208"/>
                <a:gd name="connsiteY31" fmla="*/ 1657440 h 6214938"/>
                <a:gd name="connsiteX32" fmla="*/ 694015 w 5426208"/>
                <a:gd name="connsiteY32" fmla="*/ 2996046 h 6214938"/>
                <a:gd name="connsiteX33" fmla="*/ 1253280 w 5426208"/>
                <a:gd name="connsiteY33" fmla="*/ 4026006 h 6214938"/>
                <a:gd name="connsiteX34" fmla="*/ 2015715 w 5426208"/>
                <a:gd name="connsiteY34" fmla="*/ 4667308 h 6214938"/>
                <a:gd name="connsiteX35" fmla="*/ 2631307 w 5426208"/>
                <a:gd name="connsiteY35" fmla="*/ 4989761 h 6214938"/>
                <a:gd name="connsiteX36" fmla="*/ 2175214 w 5426208"/>
                <a:gd name="connsiteY36" fmla="*/ 5020564 h 6214938"/>
                <a:gd name="connsiteX37" fmla="*/ 1502268 w 5426208"/>
                <a:gd name="connsiteY37" fmla="*/ 4806531 h 6214938"/>
                <a:gd name="connsiteX38" fmla="*/ 760003 w 5426208"/>
                <a:gd name="connsiteY38" fmla="*/ 4202677 h 6214938"/>
                <a:gd name="connsiteX39" fmla="*/ 260382 w 5426208"/>
                <a:gd name="connsiteY39" fmla="*/ 3307131 h 6214938"/>
                <a:gd name="connsiteX40" fmla="*/ 5859 w 5426208"/>
                <a:gd name="connsiteY40" fmla="*/ 2939485 h 6214938"/>
                <a:gd name="connsiteX41" fmla="*/ 109554 w 5426208"/>
                <a:gd name="connsiteY41" fmla="*/ 3533374 h 6214938"/>
                <a:gd name="connsiteX42" fmla="*/ 420638 w 5426208"/>
                <a:gd name="connsiteY42" fmla="*/ 4937968 h 6214938"/>
                <a:gd name="connsiteX43" fmla="*/ 967661 w 5426208"/>
                <a:gd name="connsiteY43" fmla="*/ 5521419 h 6214938"/>
                <a:gd name="connsiteX44" fmla="*/ 1523574 w 5426208"/>
                <a:gd name="connsiteY44" fmla="*/ 5776953 h 6214938"/>
                <a:gd name="connsiteX45" fmla="*/ 2471273 w 5426208"/>
                <a:gd name="connsiteY45" fmla="*/ 5857105 h 6214938"/>
                <a:gd name="connsiteX46" fmla="*/ 3384948 w 5426208"/>
                <a:gd name="connsiteY46" fmla="*/ 5660579 h 6214938"/>
                <a:gd name="connsiteX47" fmla="*/ 3500869 w 5426208"/>
                <a:gd name="connsiteY47" fmla="*/ 5733720 h 6214938"/>
                <a:gd name="connsiteX48" fmla="*/ 3506134 w 5426208"/>
                <a:gd name="connsiteY48" fmla="*/ 6214938 h 6214938"/>
                <a:gd name="connsiteX0" fmla="*/ 4469964 w 5426208"/>
                <a:gd name="connsiteY0" fmla="*/ 6068032 h 6199767"/>
                <a:gd name="connsiteX1" fmla="*/ 4282215 w 5426208"/>
                <a:gd name="connsiteY1" fmla="*/ 5520277 h 6199767"/>
                <a:gd name="connsiteX2" fmla="*/ 4330110 w 5426208"/>
                <a:gd name="connsiteY2" fmla="*/ 5252218 h 6199767"/>
                <a:gd name="connsiteX3" fmla="*/ 4631881 w 5426208"/>
                <a:gd name="connsiteY3" fmla="*/ 4847232 h 6199767"/>
                <a:gd name="connsiteX4" fmla="*/ 5058626 w 5426208"/>
                <a:gd name="connsiteY4" fmla="*/ 3801007 h 6199767"/>
                <a:gd name="connsiteX5" fmla="*/ 5416844 w 5426208"/>
                <a:gd name="connsiteY5" fmla="*/ 2735778 h 6199767"/>
                <a:gd name="connsiteX6" fmla="*/ 5253752 w 5426208"/>
                <a:gd name="connsiteY6" fmla="*/ 2747978 h 6199767"/>
                <a:gd name="connsiteX7" fmla="*/ 4553133 w 5426208"/>
                <a:gd name="connsiteY7" fmla="*/ 3267495 h 6199767"/>
                <a:gd name="connsiteX8" fmla="*/ 3980892 w 5426208"/>
                <a:gd name="connsiteY8" fmla="*/ 4210648 h 6199767"/>
                <a:gd name="connsiteX9" fmla="*/ 4002122 w 5426208"/>
                <a:gd name="connsiteY9" fmla="*/ 3520550 h 6199767"/>
                <a:gd name="connsiteX10" fmla="*/ 4261463 w 5426208"/>
                <a:gd name="connsiteY10" fmla="*/ 1983336 h 6199767"/>
                <a:gd name="connsiteX11" fmla="*/ 4416873 w 5426208"/>
                <a:gd name="connsiteY11" fmla="*/ 1383796 h 6199767"/>
                <a:gd name="connsiteX12" fmla="*/ 4596120 w 5426208"/>
                <a:gd name="connsiteY12" fmla="*/ 925342 h 6199767"/>
                <a:gd name="connsiteX13" fmla="*/ 4049958 w 5426208"/>
                <a:gd name="connsiteY13" fmla="*/ 1199209 h 6199767"/>
                <a:gd name="connsiteX14" fmla="*/ 3488008 w 5426208"/>
                <a:gd name="connsiteY14" fmla="*/ 2315630 h 6199767"/>
                <a:gd name="connsiteX15" fmla="*/ 3287203 w 5426208"/>
                <a:gd name="connsiteY15" fmla="*/ 3409303 h 6199767"/>
                <a:gd name="connsiteX16" fmla="*/ 3292845 w 5426208"/>
                <a:gd name="connsiteY16" fmla="*/ 4093238 h 6199767"/>
                <a:gd name="connsiteX17" fmla="*/ 3192806 w 5426208"/>
                <a:gd name="connsiteY17" fmla="*/ 3842844 h 6199767"/>
                <a:gd name="connsiteX18" fmla="*/ 3006290 w 5426208"/>
                <a:gd name="connsiteY18" fmla="*/ 2973112 h 6199767"/>
                <a:gd name="connsiteX19" fmla="*/ 2437902 w 5426208"/>
                <a:gd name="connsiteY19" fmla="*/ 1628881 h 6199767"/>
                <a:gd name="connsiteX20" fmla="*/ 2116465 w 5426208"/>
                <a:gd name="connsiteY20" fmla="*/ 842576 h 6199767"/>
                <a:gd name="connsiteX21" fmla="*/ 1945144 w 5426208"/>
                <a:gd name="connsiteY21" fmla="*/ 474671 h 6199767"/>
                <a:gd name="connsiteX22" fmla="*/ 1853512 w 5426208"/>
                <a:gd name="connsiteY22" fmla="*/ 2005 h 6199767"/>
                <a:gd name="connsiteX23" fmla="*/ 1612673 w 5426208"/>
                <a:gd name="connsiteY23" fmla="*/ 668031 h 6199767"/>
                <a:gd name="connsiteX24" fmla="*/ 1504721 w 5426208"/>
                <a:gd name="connsiteY24" fmla="*/ 1416026 h 6199767"/>
                <a:gd name="connsiteX25" fmla="*/ 1919500 w 5426208"/>
                <a:gd name="connsiteY25" fmla="*/ 2745205 h 6199767"/>
                <a:gd name="connsiteX26" fmla="*/ 2511779 w 5426208"/>
                <a:gd name="connsiteY26" fmla="*/ 3912916 h 6199767"/>
                <a:gd name="connsiteX27" fmla="*/ 2507282 w 5426208"/>
                <a:gd name="connsiteY27" fmla="*/ 4079067 h 6199767"/>
                <a:gd name="connsiteX28" fmla="*/ 1259624 w 5426208"/>
                <a:gd name="connsiteY28" fmla="*/ 2566096 h 6199767"/>
                <a:gd name="connsiteX29" fmla="*/ 760003 w 5426208"/>
                <a:gd name="connsiteY29" fmla="*/ 2019341 h 6199767"/>
                <a:gd name="connsiteX30" fmla="*/ 213248 w 5426208"/>
                <a:gd name="connsiteY30" fmla="*/ 1510294 h 6199767"/>
                <a:gd name="connsiteX31" fmla="*/ 213248 w 5426208"/>
                <a:gd name="connsiteY31" fmla="*/ 1642269 h 6199767"/>
                <a:gd name="connsiteX32" fmla="*/ 694015 w 5426208"/>
                <a:gd name="connsiteY32" fmla="*/ 2980875 h 6199767"/>
                <a:gd name="connsiteX33" fmla="*/ 1253280 w 5426208"/>
                <a:gd name="connsiteY33" fmla="*/ 4010835 h 6199767"/>
                <a:gd name="connsiteX34" fmla="*/ 2015715 w 5426208"/>
                <a:gd name="connsiteY34" fmla="*/ 4652137 h 6199767"/>
                <a:gd name="connsiteX35" fmla="*/ 2631307 w 5426208"/>
                <a:gd name="connsiteY35" fmla="*/ 4974590 h 6199767"/>
                <a:gd name="connsiteX36" fmla="*/ 2175214 w 5426208"/>
                <a:gd name="connsiteY36" fmla="*/ 5005393 h 6199767"/>
                <a:gd name="connsiteX37" fmla="*/ 1502268 w 5426208"/>
                <a:gd name="connsiteY37" fmla="*/ 4791360 h 6199767"/>
                <a:gd name="connsiteX38" fmla="*/ 760003 w 5426208"/>
                <a:gd name="connsiteY38" fmla="*/ 4187506 h 6199767"/>
                <a:gd name="connsiteX39" fmla="*/ 260382 w 5426208"/>
                <a:gd name="connsiteY39" fmla="*/ 3291960 h 6199767"/>
                <a:gd name="connsiteX40" fmla="*/ 5859 w 5426208"/>
                <a:gd name="connsiteY40" fmla="*/ 2924314 h 6199767"/>
                <a:gd name="connsiteX41" fmla="*/ 109554 w 5426208"/>
                <a:gd name="connsiteY41" fmla="*/ 3518203 h 6199767"/>
                <a:gd name="connsiteX42" fmla="*/ 420638 w 5426208"/>
                <a:gd name="connsiteY42" fmla="*/ 4922797 h 6199767"/>
                <a:gd name="connsiteX43" fmla="*/ 967661 w 5426208"/>
                <a:gd name="connsiteY43" fmla="*/ 5506248 h 6199767"/>
                <a:gd name="connsiteX44" fmla="*/ 1523574 w 5426208"/>
                <a:gd name="connsiteY44" fmla="*/ 5761782 h 6199767"/>
                <a:gd name="connsiteX45" fmla="*/ 2471273 w 5426208"/>
                <a:gd name="connsiteY45" fmla="*/ 5841934 h 6199767"/>
                <a:gd name="connsiteX46" fmla="*/ 3384948 w 5426208"/>
                <a:gd name="connsiteY46" fmla="*/ 5645408 h 6199767"/>
                <a:gd name="connsiteX47" fmla="*/ 3500869 w 5426208"/>
                <a:gd name="connsiteY47" fmla="*/ 5718549 h 6199767"/>
                <a:gd name="connsiteX48" fmla="*/ 3506134 w 5426208"/>
                <a:gd name="connsiteY48" fmla="*/ 6199767 h 6199767"/>
                <a:gd name="connsiteX0" fmla="*/ 4469964 w 5426208"/>
                <a:gd name="connsiteY0" fmla="*/ 5783028 h 5914763"/>
                <a:gd name="connsiteX1" fmla="*/ 4282215 w 5426208"/>
                <a:gd name="connsiteY1" fmla="*/ 5235273 h 5914763"/>
                <a:gd name="connsiteX2" fmla="*/ 4330110 w 5426208"/>
                <a:gd name="connsiteY2" fmla="*/ 4967214 h 5914763"/>
                <a:gd name="connsiteX3" fmla="*/ 4631881 w 5426208"/>
                <a:gd name="connsiteY3" fmla="*/ 4562228 h 5914763"/>
                <a:gd name="connsiteX4" fmla="*/ 5058626 w 5426208"/>
                <a:gd name="connsiteY4" fmla="*/ 3516003 h 5914763"/>
                <a:gd name="connsiteX5" fmla="*/ 5416844 w 5426208"/>
                <a:gd name="connsiteY5" fmla="*/ 2450774 h 5914763"/>
                <a:gd name="connsiteX6" fmla="*/ 5253752 w 5426208"/>
                <a:gd name="connsiteY6" fmla="*/ 2462974 h 5914763"/>
                <a:gd name="connsiteX7" fmla="*/ 4553133 w 5426208"/>
                <a:gd name="connsiteY7" fmla="*/ 2982491 h 5914763"/>
                <a:gd name="connsiteX8" fmla="*/ 3980892 w 5426208"/>
                <a:gd name="connsiteY8" fmla="*/ 3925644 h 5914763"/>
                <a:gd name="connsiteX9" fmla="*/ 4002122 w 5426208"/>
                <a:gd name="connsiteY9" fmla="*/ 3235546 h 5914763"/>
                <a:gd name="connsiteX10" fmla="*/ 4261463 w 5426208"/>
                <a:gd name="connsiteY10" fmla="*/ 1698332 h 5914763"/>
                <a:gd name="connsiteX11" fmla="*/ 4416873 w 5426208"/>
                <a:gd name="connsiteY11" fmla="*/ 1098792 h 5914763"/>
                <a:gd name="connsiteX12" fmla="*/ 4596120 w 5426208"/>
                <a:gd name="connsiteY12" fmla="*/ 640338 h 5914763"/>
                <a:gd name="connsiteX13" fmla="*/ 4049958 w 5426208"/>
                <a:gd name="connsiteY13" fmla="*/ 914205 h 5914763"/>
                <a:gd name="connsiteX14" fmla="*/ 3488008 w 5426208"/>
                <a:gd name="connsiteY14" fmla="*/ 2030626 h 5914763"/>
                <a:gd name="connsiteX15" fmla="*/ 3287203 w 5426208"/>
                <a:gd name="connsiteY15" fmla="*/ 3124299 h 5914763"/>
                <a:gd name="connsiteX16" fmla="*/ 3292845 w 5426208"/>
                <a:gd name="connsiteY16" fmla="*/ 3808234 h 5914763"/>
                <a:gd name="connsiteX17" fmla="*/ 3192806 w 5426208"/>
                <a:gd name="connsiteY17" fmla="*/ 3557840 h 5914763"/>
                <a:gd name="connsiteX18" fmla="*/ 3006290 w 5426208"/>
                <a:gd name="connsiteY18" fmla="*/ 2688108 h 5914763"/>
                <a:gd name="connsiteX19" fmla="*/ 2437902 w 5426208"/>
                <a:gd name="connsiteY19" fmla="*/ 1343877 h 5914763"/>
                <a:gd name="connsiteX20" fmla="*/ 2116465 w 5426208"/>
                <a:gd name="connsiteY20" fmla="*/ 557572 h 5914763"/>
                <a:gd name="connsiteX21" fmla="*/ 1945144 w 5426208"/>
                <a:gd name="connsiteY21" fmla="*/ 189667 h 5914763"/>
                <a:gd name="connsiteX22" fmla="*/ 1791527 w 5426208"/>
                <a:gd name="connsiteY22" fmla="*/ 5193 h 5914763"/>
                <a:gd name="connsiteX23" fmla="*/ 1612673 w 5426208"/>
                <a:gd name="connsiteY23" fmla="*/ 383027 h 5914763"/>
                <a:gd name="connsiteX24" fmla="*/ 1504721 w 5426208"/>
                <a:gd name="connsiteY24" fmla="*/ 1131022 h 5914763"/>
                <a:gd name="connsiteX25" fmla="*/ 1919500 w 5426208"/>
                <a:gd name="connsiteY25" fmla="*/ 2460201 h 5914763"/>
                <a:gd name="connsiteX26" fmla="*/ 2511779 w 5426208"/>
                <a:gd name="connsiteY26" fmla="*/ 3627912 h 5914763"/>
                <a:gd name="connsiteX27" fmla="*/ 2507282 w 5426208"/>
                <a:gd name="connsiteY27" fmla="*/ 3794063 h 5914763"/>
                <a:gd name="connsiteX28" fmla="*/ 1259624 w 5426208"/>
                <a:gd name="connsiteY28" fmla="*/ 2281092 h 5914763"/>
                <a:gd name="connsiteX29" fmla="*/ 760003 w 5426208"/>
                <a:gd name="connsiteY29" fmla="*/ 1734337 h 5914763"/>
                <a:gd name="connsiteX30" fmla="*/ 213248 w 5426208"/>
                <a:gd name="connsiteY30" fmla="*/ 1225290 h 5914763"/>
                <a:gd name="connsiteX31" fmla="*/ 213248 w 5426208"/>
                <a:gd name="connsiteY31" fmla="*/ 1357265 h 5914763"/>
                <a:gd name="connsiteX32" fmla="*/ 694015 w 5426208"/>
                <a:gd name="connsiteY32" fmla="*/ 2695871 h 5914763"/>
                <a:gd name="connsiteX33" fmla="*/ 1253280 w 5426208"/>
                <a:gd name="connsiteY33" fmla="*/ 3725831 h 5914763"/>
                <a:gd name="connsiteX34" fmla="*/ 2015715 w 5426208"/>
                <a:gd name="connsiteY34" fmla="*/ 4367133 h 5914763"/>
                <a:gd name="connsiteX35" fmla="*/ 2631307 w 5426208"/>
                <a:gd name="connsiteY35" fmla="*/ 4689586 h 5914763"/>
                <a:gd name="connsiteX36" fmla="*/ 2175214 w 5426208"/>
                <a:gd name="connsiteY36" fmla="*/ 4720389 h 5914763"/>
                <a:gd name="connsiteX37" fmla="*/ 1502268 w 5426208"/>
                <a:gd name="connsiteY37" fmla="*/ 4506356 h 5914763"/>
                <a:gd name="connsiteX38" fmla="*/ 760003 w 5426208"/>
                <a:gd name="connsiteY38" fmla="*/ 3902502 h 5914763"/>
                <a:gd name="connsiteX39" fmla="*/ 260382 w 5426208"/>
                <a:gd name="connsiteY39" fmla="*/ 3006956 h 5914763"/>
                <a:gd name="connsiteX40" fmla="*/ 5859 w 5426208"/>
                <a:gd name="connsiteY40" fmla="*/ 2639310 h 5914763"/>
                <a:gd name="connsiteX41" fmla="*/ 109554 w 5426208"/>
                <a:gd name="connsiteY41" fmla="*/ 3233199 h 5914763"/>
                <a:gd name="connsiteX42" fmla="*/ 420638 w 5426208"/>
                <a:gd name="connsiteY42" fmla="*/ 4637793 h 5914763"/>
                <a:gd name="connsiteX43" fmla="*/ 967661 w 5426208"/>
                <a:gd name="connsiteY43" fmla="*/ 5221244 h 5914763"/>
                <a:gd name="connsiteX44" fmla="*/ 1523574 w 5426208"/>
                <a:gd name="connsiteY44" fmla="*/ 5476778 h 5914763"/>
                <a:gd name="connsiteX45" fmla="*/ 2471273 w 5426208"/>
                <a:gd name="connsiteY45" fmla="*/ 5556930 h 5914763"/>
                <a:gd name="connsiteX46" fmla="*/ 3384948 w 5426208"/>
                <a:gd name="connsiteY46" fmla="*/ 5360404 h 5914763"/>
                <a:gd name="connsiteX47" fmla="*/ 3500869 w 5426208"/>
                <a:gd name="connsiteY47" fmla="*/ 5433545 h 5914763"/>
                <a:gd name="connsiteX48" fmla="*/ 3506134 w 5426208"/>
                <a:gd name="connsiteY48" fmla="*/ 5914763 h 5914763"/>
                <a:gd name="connsiteX0" fmla="*/ 4469964 w 5426208"/>
                <a:gd name="connsiteY0" fmla="*/ 5781273 h 5913008"/>
                <a:gd name="connsiteX1" fmla="*/ 4282215 w 5426208"/>
                <a:gd name="connsiteY1" fmla="*/ 5233518 h 5913008"/>
                <a:gd name="connsiteX2" fmla="*/ 4330110 w 5426208"/>
                <a:gd name="connsiteY2" fmla="*/ 4965459 h 5913008"/>
                <a:gd name="connsiteX3" fmla="*/ 4631881 w 5426208"/>
                <a:gd name="connsiteY3" fmla="*/ 4560473 h 5913008"/>
                <a:gd name="connsiteX4" fmla="*/ 5058626 w 5426208"/>
                <a:gd name="connsiteY4" fmla="*/ 3514248 h 5913008"/>
                <a:gd name="connsiteX5" fmla="*/ 5416844 w 5426208"/>
                <a:gd name="connsiteY5" fmla="*/ 2449019 h 5913008"/>
                <a:gd name="connsiteX6" fmla="*/ 5253752 w 5426208"/>
                <a:gd name="connsiteY6" fmla="*/ 2461219 h 5913008"/>
                <a:gd name="connsiteX7" fmla="*/ 4553133 w 5426208"/>
                <a:gd name="connsiteY7" fmla="*/ 2980736 h 5913008"/>
                <a:gd name="connsiteX8" fmla="*/ 3980892 w 5426208"/>
                <a:gd name="connsiteY8" fmla="*/ 3923889 h 5913008"/>
                <a:gd name="connsiteX9" fmla="*/ 4002122 w 5426208"/>
                <a:gd name="connsiteY9" fmla="*/ 3233791 h 5913008"/>
                <a:gd name="connsiteX10" fmla="*/ 4261463 w 5426208"/>
                <a:gd name="connsiteY10" fmla="*/ 1696577 h 5913008"/>
                <a:gd name="connsiteX11" fmla="*/ 4416873 w 5426208"/>
                <a:gd name="connsiteY11" fmla="*/ 1097037 h 5913008"/>
                <a:gd name="connsiteX12" fmla="*/ 4596120 w 5426208"/>
                <a:gd name="connsiteY12" fmla="*/ 638583 h 5913008"/>
                <a:gd name="connsiteX13" fmla="*/ 4049958 w 5426208"/>
                <a:gd name="connsiteY13" fmla="*/ 912450 h 5913008"/>
                <a:gd name="connsiteX14" fmla="*/ 3488008 w 5426208"/>
                <a:gd name="connsiteY14" fmla="*/ 2028871 h 5913008"/>
                <a:gd name="connsiteX15" fmla="*/ 3287203 w 5426208"/>
                <a:gd name="connsiteY15" fmla="*/ 3122544 h 5913008"/>
                <a:gd name="connsiteX16" fmla="*/ 3292845 w 5426208"/>
                <a:gd name="connsiteY16" fmla="*/ 3806479 h 5913008"/>
                <a:gd name="connsiteX17" fmla="*/ 3192806 w 5426208"/>
                <a:gd name="connsiteY17" fmla="*/ 3556085 h 5913008"/>
                <a:gd name="connsiteX18" fmla="*/ 3006290 w 5426208"/>
                <a:gd name="connsiteY18" fmla="*/ 2686353 h 5913008"/>
                <a:gd name="connsiteX19" fmla="*/ 2437902 w 5426208"/>
                <a:gd name="connsiteY19" fmla="*/ 1342122 h 5913008"/>
                <a:gd name="connsiteX20" fmla="*/ 2116465 w 5426208"/>
                <a:gd name="connsiteY20" fmla="*/ 555817 h 5913008"/>
                <a:gd name="connsiteX21" fmla="*/ 1934158 w 5426208"/>
                <a:gd name="connsiteY21" fmla="*/ 214606 h 5913008"/>
                <a:gd name="connsiteX22" fmla="*/ 1791527 w 5426208"/>
                <a:gd name="connsiteY22" fmla="*/ 3438 h 5913008"/>
                <a:gd name="connsiteX23" fmla="*/ 1612673 w 5426208"/>
                <a:gd name="connsiteY23" fmla="*/ 381272 h 5913008"/>
                <a:gd name="connsiteX24" fmla="*/ 1504721 w 5426208"/>
                <a:gd name="connsiteY24" fmla="*/ 1129267 h 5913008"/>
                <a:gd name="connsiteX25" fmla="*/ 1919500 w 5426208"/>
                <a:gd name="connsiteY25" fmla="*/ 2458446 h 5913008"/>
                <a:gd name="connsiteX26" fmla="*/ 2511779 w 5426208"/>
                <a:gd name="connsiteY26" fmla="*/ 3626157 h 5913008"/>
                <a:gd name="connsiteX27" fmla="*/ 2507282 w 5426208"/>
                <a:gd name="connsiteY27" fmla="*/ 3792308 h 5913008"/>
                <a:gd name="connsiteX28" fmla="*/ 1259624 w 5426208"/>
                <a:gd name="connsiteY28" fmla="*/ 2279337 h 5913008"/>
                <a:gd name="connsiteX29" fmla="*/ 760003 w 5426208"/>
                <a:gd name="connsiteY29" fmla="*/ 1732582 h 5913008"/>
                <a:gd name="connsiteX30" fmla="*/ 213248 w 5426208"/>
                <a:gd name="connsiteY30" fmla="*/ 1223535 h 5913008"/>
                <a:gd name="connsiteX31" fmla="*/ 213248 w 5426208"/>
                <a:gd name="connsiteY31" fmla="*/ 1355510 h 5913008"/>
                <a:gd name="connsiteX32" fmla="*/ 694015 w 5426208"/>
                <a:gd name="connsiteY32" fmla="*/ 2694116 h 5913008"/>
                <a:gd name="connsiteX33" fmla="*/ 1253280 w 5426208"/>
                <a:gd name="connsiteY33" fmla="*/ 3724076 h 5913008"/>
                <a:gd name="connsiteX34" fmla="*/ 2015715 w 5426208"/>
                <a:gd name="connsiteY34" fmla="*/ 4365378 h 5913008"/>
                <a:gd name="connsiteX35" fmla="*/ 2631307 w 5426208"/>
                <a:gd name="connsiteY35" fmla="*/ 4687831 h 5913008"/>
                <a:gd name="connsiteX36" fmla="*/ 2175214 w 5426208"/>
                <a:gd name="connsiteY36" fmla="*/ 4718634 h 5913008"/>
                <a:gd name="connsiteX37" fmla="*/ 1502268 w 5426208"/>
                <a:gd name="connsiteY37" fmla="*/ 4504601 h 5913008"/>
                <a:gd name="connsiteX38" fmla="*/ 760003 w 5426208"/>
                <a:gd name="connsiteY38" fmla="*/ 3900747 h 5913008"/>
                <a:gd name="connsiteX39" fmla="*/ 260382 w 5426208"/>
                <a:gd name="connsiteY39" fmla="*/ 3005201 h 5913008"/>
                <a:gd name="connsiteX40" fmla="*/ 5859 w 5426208"/>
                <a:gd name="connsiteY40" fmla="*/ 2637555 h 5913008"/>
                <a:gd name="connsiteX41" fmla="*/ 109554 w 5426208"/>
                <a:gd name="connsiteY41" fmla="*/ 3231444 h 5913008"/>
                <a:gd name="connsiteX42" fmla="*/ 420638 w 5426208"/>
                <a:gd name="connsiteY42" fmla="*/ 4636038 h 5913008"/>
                <a:gd name="connsiteX43" fmla="*/ 967661 w 5426208"/>
                <a:gd name="connsiteY43" fmla="*/ 5219489 h 5913008"/>
                <a:gd name="connsiteX44" fmla="*/ 1523574 w 5426208"/>
                <a:gd name="connsiteY44" fmla="*/ 5475023 h 5913008"/>
                <a:gd name="connsiteX45" fmla="*/ 2471273 w 5426208"/>
                <a:gd name="connsiteY45" fmla="*/ 5555175 h 5913008"/>
                <a:gd name="connsiteX46" fmla="*/ 3384948 w 5426208"/>
                <a:gd name="connsiteY46" fmla="*/ 5358649 h 5913008"/>
                <a:gd name="connsiteX47" fmla="*/ 3500869 w 5426208"/>
                <a:gd name="connsiteY47" fmla="*/ 5431790 h 5913008"/>
                <a:gd name="connsiteX48" fmla="*/ 3506134 w 5426208"/>
                <a:gd name="connsiteY48" fmla="*/ 5913008 h 5913008"/>
                <a:gd name="connsiteX0" fmla="*/ 4469964 w 5426208"/>
                <a:gd name="connsiteY0" fmla="*/ 5823370 h 5955105"/>
                <a:gd name="connsiteX1" fmla="*/ 4282215 w 5426208"/>
                <a:gd name="connsiteY1" fmla="*/ 5275615 h 5955105"/>
                <a:gd name="connsiteX2" fmla="*/ 4330110 w 5426208"/>
                <a:gd name="connsiteY2" fmla="*/ 5007556 h 5955105"/>
                <a:gd name="connsiteX3" fmla="*/ 4631881 w 5426208"/>
                <a:gd name="connsiteY3" fmla="*/ 4602570 h 5955105"/>
                <a:gd name="connsiteX4" fmla="*/ 5058626 w 5426208"/>
                <a:gd name="connsiteY4" fmla="*/ 3556345 h 5955105"/>
                <a:gd name="connsiteX5" fmla="*/ 5416844 w 5426208"/>
                <a:gd name="connsiteY5" fmla="*/ 2491116 h 5955105"/>
                <a:gd name="connsiteX6" fmla="*/ 5253752 w 5426208"/>
                <a:gd name="connsiteY6" fmla="*/ 2503316 h 5955105"/>
                <a:gd name="connsiteX7" fmla="*/ 4553133 w 5426208"/>
                <a:gd name="connsiteY7" fmla="*/ 3022833 h 5955105"/>
                <a:gd name="connsiteX8" fmla="*/ 3980892 w 5426208"/>
                <a:gd name="connsiteY8" fmla="*/ 3965986 h 5955105"/>
                <a:gd name="connsiteX9" fmla="*/ 4002122 w 5426208"/>
                <a:gd name="connsiteY9" fmla="*/ 3275888 h 5955105"/>
                <a:gd name="connsiteX10" fmla="*/ 4261463 w 5426208"/>
                <a:gd name="connsiteY10" fmla="*/ 1738674 h 5955105"/>
                <a:gd name="connsiteX11" fmla="*/ 4416873 w 5426208"/>
                <a:gd name="connsiteY11" fmla="*/ 1139134 h 5955105"/>
                <a:gd name="connsiteX12" fmla="*/ 4596120 w 5426208"/>
                <a:gd name="connsiteY12" fmla="*/ 680680 h 5955105"/>
                <a:gd name="connsiteX13" fmla="*/ 4049958 w 5426208"/>
                <a:gd name="connsiteY13" fmla="*/ 954547 h 5955105"/>
                <a:gd name="connsiteX14" fmla="*/ 3488008 w 5426208"/>
                <a:gd name="connsiteY14" fmla="*/ 2070968 h 5955105"/>
                <a:gd name="connsiteX15" fmla="*/ 3287203 w 5426208"/>
                <a:gd name="connsiteY15" fmla="*/ 3164641 h 5955105"/>
                <a:gd name="connsiteX16" fmla="*/ 3292845 w 5426208"/>
                <a:gd name="connsiteY16" fmla="*/ 3848576 h 5955105"/>
                <a:gd name="connsiteX17" fmla="*/ 3192806 w 5426208"/>
                <a:gd name="connsiteY17" fmla="*/ 3598182 h 5955105"/>
                <a:gd name="connsiteX18" fmla="*/ 3006290 w 5426208"/>
                <a:gd name="connsiteY18" fmla="*/ 2728450 h 5955105"/>
                <a:gd name="connsiteX19" fmla="*/ 2437902 w 5426208"/>
                <a:gd name="connsiteY19" fmla="*/ 1384219 h 5955105"/>
                <a:gd name="connsiteX20" fmla="*/ 2116465 w 5426208"/>
                <a:gd name="connsiteY20" fmla="*/ 597914 h 5955105"/>
                <a:gd name="connsiteX21" fmla="*/ 1934158 w 5426208"/>
                <a:gd name="connsiteY21" fmla="*/ 256703 h 5955105"/>
                <a:gd name="connsiteX22" fmla="*/ 1791527 w 5426208"/>
                <a:gd name="connsiteY22" fmla="*/ 45535 h 5955105"/>
                <a:gd name="connsiteX23" fmla="*/ 1504721 w 5426208"/>
                <a:gd name="connsiteY23" fmla="*/ 1171364 h 5955105"/>
                <a:gd name="connsiteX24" fmla="*/ 1919500 w 5426208"/>
                <a:gd name="connsiteY24" fmla="*/ 2500543 h 5955105"/>
                <a:gd name="connsiteX25" fmla="*/ 2511779 w 5426208"/>
                <a:gd name="connsiteY25" fmla="*/ 3668254 h 5955105"/>
                <a:gd name="connsiteX26" fmla="*/ 2507282 w 5426208"/>
                <a:gd name="connsiteY26" fmla="*/ 3834405 h 5955105"/>
                <a:gd name="connsiteX27" fmla="*/ 1259624 w 5426208"/>
                <a:gd name="connsiteY27" fmla="*/ 2321434 h 5955105"/>
                <a:gd name="connsiteX28" fmla="*/ 760003 w 5426208"/>
                <a:gd name="connsiteY28" fmla="*/ 1774679 h 5955105"/>
                <a:gd name="connsiteX29" fmla="*/ 213248 w 5426208"/>
                <a:gd name="connsiteY29" fmla="*/ 1265632 h 5955105"/>
                <a:gd name="connsiteX30" fmla="*/ 213248 w 5426208"/>
                <a:gd name="connsiteY30" fmla="*/ 1397607 h 5955105"/>
                <a:gd name="connsiteX31" fmla="*/ 694015 w 5426208"/>
                <a:gd name="connsiteY31" fmla="*/ 2736213 h 5955105"/>
                <a:gd name="connsiteX32" fmla="*/ 1253280 w 5426208"/>
                <a:gd name="connsiteY32" fmla="*/ 3766173 h 5955105"/>
                <a:gd name="connsiteX33" fmla="*/ 2015715 w 5426208"/>
                <a:gd name="connsiteY33" fmla="*/ 4407475 h 5955105"/>
                <a:gd name="connsiteX34" fmla="*/ 2631307 w 5426208"/>
                <a:gd name="connsiteY34" fmla="*/ 4729928 h 5955105"/>
                <a:gd name="connsiteX35" fmla="*/ 2175214 w 5426208"/>
                <a:gd name="connsiteY35" fmla="*/ 4760731 h 5955105"/>
                <a:gd name="connsiteX36" fmla="*/ 1502268 w 5426208"/>
                <a:gd name="connsiteY36" fmla="*/ 4546698 h 5955105"/>
                <a:gd name="connsiteX37" fmla="*/ 760003 w 5426208"/>
                <a:gd name="connsiteY37" fmla="*/ 3942844 h 5955105"/>
                <a:gd name="connsiteX38" fmla="*/ 260382 w 5426208"/>
                <a:gd name="connsiteY38" fmla="*/ 3047298 h 5955105"/>
                <a:gd name="connsiteX39" fmla="*/ 5859 w 5426208"/>
                <a:gd name="connsiteY39" fmla="*/ 2679652 h 5955105"/>
                <a:gd name="connsiteX40" fmla="*/ 109554 w 5426208"/>
                <a:gd name="connsiteY40" fmla="*/ 3273541 h 5955105"/>
                <a:gd name="connsiteX41" fmla="*/ 420638 w 5426208"/>
                <a:gd name="connsiteY41" fmla="*/ 4678135 h 5955105"/>
                <a:gd name="connsiteX42" fmla="*/ 967661 w 5426208"/>
                <a:gd name="connsiteY42" fmla="*/ 5261586 h 5955105"/>
                <a:gd name="connsiteX43" fmla="*/ 1523574 w 5426208"/>
                <a:gd name="connsiteY43" fmla="*/ 5517120 h 5955105"/>
                <a:gd name="connsiteX44" fmla="*/ 2471273 w 5426208"/>
                <a:gd name="connsiteY44" fmla="*/ 5597272 h 5955105"/>
                <a:gd name="connsiteX45" fmla="*/ 3384948 w 5426208"/>
                <a:gd name="connsiteY45" fmla="*/ 5400746 h 5955105"/>
                <a:gd name="connsiteX46" fmla="*/ 3500869 w 5426208"/>
                <a:gd name="connsiteY46" fmla="*/ 5473887 h 5955105"/>
                <a:gd name="connsiteX47" fmla="*/ 3506134 w 5426208"/>
                <a:gd name="connsiteY47" fmla="*/ 5955105 h 5955105"/>
                <a:gd name="connsiteX0" fmla="*/ 4469964 w 5426208"/>
                <a:gd name="connsiteY0" fmla="*/ 5830286 h 5962021"/>
                <a:gd name="connsiteX1" fmla="*/ 4282215 w 5426208"/>
                <a:gd name="connsiteY1" fmla="*/ 5282531 h 5962021"/>
                <a:gd name="connsiteX2" fmla="*/ 4330110 w 5426208"/>
                <a:gd name="connsiteY2" fmla="*/ 5014472 h 5962021"/>
                <a:gd name="connsiteX3" fmla="*/ 4631881 w 5426208"/>
                <a:gd name="connsiteY3" fmla="*/ 4609486 h 5962021"/>
                <a:gd name="connsiteX4" fmla="*/ 5058626 w 5426208"/>
                <a:gd name="connsiteY4" fmla="*/ 3563261 h 5962021"/>
                <a:gd name="connsiteX5" fmla="*/ 5416844 w 5426208"/>
                <a:gd name="connsiteY5" fmla="*/ 2498032 h 5962021"/>
                <a:gd name="connsiteX6" fmla="*/ 5253752 w 5426208"/>
                <a:gd name="connsiteY6" fmla="*/ 2510232 h 5962021"/>
                <a:gd name="connsiteX7" fmla="*/ 4553133 w 5426208"/>
                <a:gd name="connsiteY7" fmla="*/ 3029749 h 5962021"/>
                <a:gd name="connsiteX8" fmla="*/ 3980892 w 5426208"/>
                <a:gd name="connsiteY8" fmla="*/ 3972902 h 5962021"/>
                <a:gd name="connsiteX9" fmla="*/ 4002122 w 5426208"/>
                <a:gd name="connsiteY9" fmla="*/ 3282804 h 5962021"/>
                <a:gd name="connsiteX10" fmla="*/ 4261463 w 5426208"/>
                <a:gd name="connsiteY10" fmla="*/ 1745590 h 5962021"/>
                <a:gd name="connsiteX11" fmla="*/ 4416873 w 5426208"/>
                <a:gd name="connsiteY11" fmla="*/ 1146050 h 5962021"/>
                <a:gd name="connsiteX12" fmla="*/ 4596120 w 5426208"/>
                <a:gd name="connsiteY12" fmla="*/ 687596 h 5962021"/>
                <a:gd name="connsiteX13" fmla="*/ 4049958 w 5426208"/>
                <a:gd name="connsiteY13" fmla="*/ 961463 h 5962021"/>
                <a:gd name="connsiteX14" fmla="*/ 3488008 w 5426208"/>
                <a:gd name="connsiteY14" fmla="*/ 2077884 h 5962021"/>
                <a:gd name="connsiteX15" fmla="*/ 3287203 w 5426208"/>
                <a:gd name="connsiteY15" fmla="*/ 3171557 h 5962021"/>
                <a:gd name="connsiteX16" fmla="*/ 3292845 w 5426208"/>
                <a:gd name="connsiteY16" fmla="*/ 3855492 h 5962021"/>
                <a:gd name="connsiteX17" fmla="*/ 3192806 w 5426208"/>
                <a:gd name="connsiteY17" fmla="*/ 3605098 h 5962021"/>
                <a:gd name="connsiteX18" fmla="*/ 3006290 w 5426208"/>
                <a:gd name="connsiteY18" fmla="*/ 2735366 h 5962021"/>
                <a:gd name="connsiteX19" fmla="*/ 2437902 w 5426208"/>
                <a:gd name="connsiteY19" fmla="*/ 1391135 h 5962021"/>
                <a:gd name="connsiteX20" fmla="*/ 2116465 w 5426208"/>
                <a:gd name="connsiteY20" fmla="*/ 604830 h 5962021"/>
                <a:gd name="connsiteX21" fmla="*/ 1934158 w 5426208"/>
                <a:gd name="connsiteY21" fmla="*/ 263619 h 5962021"/>
                <a:gd name="connsiteX22" fmla="*/ 1759700 w 5426208"/>
                <a:gd name="connsiteY22" fmla="*/ 44801 h 5962021"/>
                <a:gd name="connsiteX23" fmla="*/ 1504721 w 5426208"/>
                <a:gd name="connsiteY23" fmla="*/ 1178280 h 5962021"/>
                <a:gd name="connsiteX24" fmla="*/ 1919500 w 5426208"/>
                <a:gd name="connsiteY24" fmla="*/ 2507459 h 5962021"/>
                <a:gd name="connsiteX25" fmla="*/ 2511779 w 5426208"/>
                <a:gd name="connsiteY25" fmla="*/ 3675170 h 5962021"/>
                <a:gd name="connsiteX26" fmla="*/ 2507282 w 5426208"/>
                <a:gd name="connsiteY26" fmla="*/ 3841321 h 5962021"/>
                <a:gd name="connsiteX27" fmla="*/ 1259624 w 5426208"/>
                <a:gd name="connsiteY27" fmla="*/ 2328350 h 5962021"/>
                <a:gd name="connsiteX28" fmla="*/ 760003 w 5426208"/>
                <a:gd name="connsiteY28" fmla="*/ 1781595 h 5962021"/>
                <a:gd name="connsiteX29" fmla="*/ 213248 w 5426208"/>
                <a:gd name="connsiteY29" fmla="*/ 1272548 h 5962021"/>
                <a:gd name="connsiteX30" fmla="*/ 213248 w 5426208"/>
                <a:gd name="connsiteY30" fmla="*/ 1404523 h 5962021"/>
                <a:gd name="connsiteX31" fmla="*/ 694015 w 5426208"/>
                <a:gd name="connsiteY31" fmla="*/ 2743129 h 5962021"/>
                <a:gd name="connsiteX32" fmla="*/ 1253280 w 5426208"/>
                <a:gd name="connsiteY32" fmla="*/ 3773089 h 5962021"/>
                <a:gd name="connsiteX33" fmla="*/ 2015715 w 5426208"/>
                <a:gd name="connsiteY33" fmla="*/ 4414391 h 5962021"/>
                <a:gd name="connsiteX34" fmla="*/ 2631307 w 5426208"/>
                <a:gd name="connsiteY34" fmla="*/ 4736844 h 5962021"/>
                <a:gd name="connsiteX35" fmla="*/ 2175214 w 5426208"/>
                <a:gd name="connsiteY35" fmla="*/ 4767647 h 5962021"/>
                <a:gd name="connsiteX36" fmla="*/ 1502268 w 5426208"/>
                <a:gd name="connsiteY36" fmla="*/ 4553614 h 5962021"/>
                <a:gd name="connsiteX37" fmla="*/ 760003 w 5426208"/>
                <a:gd name="connsiteY37" fmla="*/ 3949760 h 5962021"/>
                <a:gd name="connsiteX38" fmla="*/ 260382 w 5426208"/>
                <a:gd name="connsiteY38" fmla="*/ 3054214 h 5962021"/>
                <a:gd name="connsiteX39" fmla="*/ 5859 w 5426208"/>
                <a:gd name="connsiteY39" fmla="*/ 2686568 h 5962021"/>
                <a:gd name="connsiteX40" fmla="*/ 109554 w 5426208"/>
                <a:gd name="connsiteY40" fmla="*/ 3280457 h 5962021"/>
                <a:gd name="connsiteX41" fmla="*/ 420638 w 5426208"/>
                <a:gd name="connsiteY41" fmla="*/ 4685051 h 5962021"/>
                <a:gd name="connsiteX42" fmla="*/ 967661 w 5426208"/>
                <a:gd name="connsiteY42" fmla="*/ 5268502 h 5962021"/>
                <a:gd name="connsiteX43" fmla="*/ 1523574 w 5426208"/>
                <a:gd name="connsiteY43" fmla="*/ 5524036 h 5962021"/>
                <a:gd name="connsiteX44" fmla="*/ 2471273 w 5426208"/>
                <a:gd name="connsiteY44" fmla="*/ 5604188 h 5962021"/>
                <a:gd name="connsiteX45" fmla="*/ 3384948 w 5426208"/>
                <a:gd name="connsiteY45" fmla="*/ 5407662 h 5962021"/>
                <a:gd name="connsiteX46" fmla="*/ 3500869 w 5426208"/>
                <a:gd name="connsiteY46" fmla="*/ 5480803 h 5962021"/>
                <a:gd name="connsiteX47" fmla="*/ 3506134 w 5426208"/>
                <a:gd name="connsiteY47" fmla="*/ 5962021 h 5962021"/>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3006290 w 5426208"/>
                <a:gd name="connsiteY18" fmla="*/ 2753102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64295 w 5426208"/>
                <a:gd name="connsiteY18" fmla="*/ 2747898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32473 w 5426208"/>
                <a:gd name="connsiteY18" fmla="*/ 2740246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36 h 5979771"/>
                <a:gd name="connsiteX1" fmla="*/ 4282215 w 5426208"/>
                <a:gd name="connsiteY1" fmla="*/ 5300281 h 5979771"/>
                <a:gd name="connsiteX2" fmla="*/ 4330110 w 5426208"/>
                <a:gd name="connsiteY2" fmla="*/ 5032222 h 5979771"/>
                <a:gd name="connsiteX3" fmla="*/ 4631881 w 5426208"/>
                <a:gd name="connsiteY3" fmla="*/ 4627236 h 5979771"/>
                <a:gd name="connsiteX4" fmla="*/ 5058626 w 5426208"/>
                <a:gd name="connsiteY4" fmla="*/ 3581011 h 5979771"/>
                <a:gd name="connsiteX5" fmla="*/ 5416844 w 5426208"/>
                <a:gd name="connsiteY5" fmla="*/ 2515782 h 5979771"/>
                <a:gd name="connsiteX6" fmla="*/ 5253752 w 5426208"/>
                <a:gd name="connsiteY6" fmla="*/ 2527982 h 5979771"/>
                <a:gd name="connsiteX7" fmla="*/ 4553133 w 5426208"/>
                <a:gd name="connsiteY7" fmla="*/ 3047499 h 5979771"/>
                <a:gd name="connsiteX8" fmla="*/ 3980892 w 5426208"/>
                <a:gd name="connsiteY8" fmla="*/ 3990652 h 5979771"/>
                <a:gd name="connsiteX9" fmla="*/ 4002122 w 5426208"/>
                <a:gd name="connsiteY9" fmla="*/ 3300554 h 5979771"/>
                <a:gd name="connsiteX10" fmla="*/ 4261463 w 5426208"/>
                <a:gd name="connsiteY10" fmla="*/ 1763340 h 5979771"/>
                <a:gd name="connsiteX11" fmla="*/ 4416873 w 5426208"/>
                <a:gd name="connsiteY11" fmla="*/ 1163800 h 5979771"/>
                <a:gd name="connsiteX12" fmla="*/ 4596120 w 5426208"/>
                <a:gd name="connsiteY12" fmla="*/ 705346 h 5979771"/>
                <a:gd name="connsiteX13" fmla="*/ 4049958 w 5426208"/>
                <a:gd name="connsiteY13" fmla="*/ 979213 h 5979771"/>
                <a:gd name="connsiteX14" fmla="*/ 3488008 w 5426208"/>
                <a:gd name="connsiteY14" fmla="*/ 2095634 h 5979771"/>
                <a:gd name="connsiteX15" fmla="*/ 3287203 w 5426208"/>
                <a:gd name="connsiteY15" fmla="*/ 3189307 h 5979771"/>
                <a:gd name="connsiteX16" fmla="*/ 3292845 w 5426208"/>
                <a:gd name="connsiteY16" fmla="*/ 3873242 h 5979771"/>
                <a:gd name="connsiteX17" fmla="*/ 3192806 w 5426208"/>
                <a:gd name="connsiteY17" fmla="*/ 3622848 h 5979771"/>
                <a:gd name="connsiteX18" fmla="*/ 2932473 w 5426208"/>
                <a:gd name="connsiteY18" fmla="*/ 2740260 h 5979771"/>
                <a:gd name="connsiteX19" fmla="*/ 2399382 w 5426208"/>
                <a:gd name="connsiteY19" fmla="*/ 1409403 h 5979771"/>
                <a:gd name="connsiteX20" fmla="*/ 1934158 w 5426208"/>
                <a:gd name="connsiteY20" fmla="*/ 281369 h 5979771"/>
                <a:gd name="connsiteX21" fmla="*/ 1759700 w 5426208"/>
                <a:gd name="connsiteY21" fmla="*/ 62551 h 5979771"/>
                <a:gd name="connsiteX22" fmla="*/ 1504721 w 5426208"/>
                <a:gd name="connsiteY22" fmla="*/ 1196030 h 5979771"/>
                <a:gd name="connsiteX23" fmla="*/ 1919500 w 5426208"/>
                <a:gd name="connsiteY23" fmla="*/ 2525209 h 5979771"/>
                <a:gd name="connsiteX24" fmla="*/ 2511779 w 5426208"/>
                <a:gd name="connsiteY24" fmla="*/ 3692920 h 5979771"/>
                <a:gd name="connsiteX25" fmla="*/ 2507282 w 5426208"/>
                <a:gd name="connsiteY25" fmla="*/ 3859071 h 5979771"/>
                <a:gd name="connsiteX26" fmla="*/ 1259624 w 5426208"/>
                <a:gd name="connsiteY26" fmla="*/ 2346100 h 5979771"/>
                <a:gd name="connsiteX27" fmla="*/ 760003 w 5426208"/>
                <a:gd name="connsiteY27" fmla="*/ 1799345 h 5979771"/>
                <a:gd name="connsiteX28" fmla="*/ 213248 w 5426208"/>
                <a:gd name="connsiteY28" fmla="*/ 1290298 h 5979771"/>
                <a:gd name="connsiteX29" fmla="*/ 213248 w 5426208"/>
                <a:gd name="connsiteY29" fmla="*/ 1422273 h 5979771"/>
                <a:gd name="connsiteX30" fmla="*/ 694015 w 5426208"/>
                <a:gd name="connsiteY30" fmla="*/ 2760879 h 5979771"/>
                <a:gd name="connsiteX31" fmla="*/ 1253280 w 5426208"/>
                <a:gd name="connsiteY31" fmla="*/ 3790839 h 5979771"/>
                <a:gd name="connsiteX32" fmla="*/ 2015715 w 5426208"/>
                <a:gd name="connsiteY32" fmla="*/ 4432141 h 5979771"/>
                <a:gd name="connsiteX33" fmla="*/ 2631307 w 5426208"/>
                <a:gd name="connsiteY33" fmla="*/ 4754594 h 5979771"/>
                <a:gd name="connsiteX34" fmla="*/ 2175214 w 5426208"/>
                <a:gd name="connsiteY34" fmla="*/ 4785397 h 5979771"/>
                <a:gd name="connsiteX35" fmla="*/ 1502268 w 5426208"/>
                <a:gd name="connsiteY35" fmla="*/ 4571364 h 5979771"/>
                <a:gd name="connsiteX36" fmla="*/ 760003 w 5426208"/>
                <a:gd name="connsiteY36" fmla="*/ 3967510 h 5979771"/>
                <a:gd name="connsiteX37" fmla="*/ 260382 w 5426208"/>
                <a:gd name="connsiteY37" fmla="*/ 3071964 h 5979771"/>
                <a:gd name="connsiteX38" fmla="*/ 5859 w 5426208"/>
                <a:gd name="connsiteY38" fmla="*/ 2704318 h 5979771"/>
                <a:gd name="connsiteX39" fmla="*/ 109554 w 5426208"/>
                <a:gd name="connsiteY39" fmla="*/ 3298207 h 5979771"/>
                <a:gd name="connsiteX40" fmla="*/ 420638 w 5426208"/>
                <a:gd name="connsiteY40" fmla="*/ 4702801 h 5979771"/>
                <a:gd name="connsiteX41" fmla="*/ 967661 w 5426208"/>
                <a:gd name="connsiteY41" fmla="*/ 5286252 h 5979771"/>
                <a:gd name="connsiteX42" fmla="*/ 1523574 w 5426208"/>
                <a:gd name="connsiteY42" fmla="*/ 5541786 h 5979771"/>
                <a:gd name="connsiteX43" fmla="*/ 2471273 w 5426208"/>
                <a:gd name="connsiteY43" fmla="*/ 5621938 h 5979771"/>
                <a:gd name="connsiteX44" fmla="*/ 3384948 w 5426208"/>
                <a:gd name="connsiteY44" fmla="*/ 5425412 h 5979771"/>
                <a:gd name="connsiteX45" fmla="*/ 3500869 w 5426208"/>
                <a:gd name="connsiteY45" fmla="*/ 5498553 h 5979771"/>
                <a:gd name="connsiteX46" fmla="*/ 3506134 w 5426208"/>
                <a:gd name="connsiteY46" fmla="*/ 5979771 h 5979771"/>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596120 w 5426208"/>
                <a:gd name="connsiteY12" fmla="*/ 689122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40105 w 5426208"/>
                <a:gd name="connsiteY9" fmla="*/ 3319391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384948 w 5426043"/>
                <a:gd name="connsiteY44" fmla="*/ 5409188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394077 w 5426043"/>
                <a:gd name="connsiteY45" fmla="*/ 5495193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40194 w 5426043"/>
                <a:gd name="connsiteY2" fmla="*/ 4947008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85780 w 5426043"/>
                <a:gd name="connsiteY2" fmla="*/ 4979973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0534 w 5426043"/>
                <a:gd name="connsiteY8" fmla="*/ 4135949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311855 w 5426043"/>
                <a:gd name="connsiteY16" fmla="*/ 3851780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967843 w 5426225"/>
                <a:gd name="connsiteY41" fmla="*/ 5270028 h 5820250"/>
                <a:gd name="connsiteX42" fmla="*/ 1523756 w 5426225"/>
                <a:gd name="connsiteY42" fmla="*/ 5525562 h 5820250"/>
                <a:gd name="connsiteX43" fmla="*/ 2471455 w 5426225"/>
                <a:gd name="connsiteY43" fmla="*/ 5605714 h 5820250"/>
                <a:gd name="connsiteX44" fmla="*/ 3243083 w 5426225"/>
                <a:gd name="connsiteY44" fmla="*/ 5427626 h 5820250"/>
                <a:gd name="connsiteX45" fmla="*/ 3410128 w 5426225"/>
                <a:gd name="connsiteY45" fmla="*/ 5523928 h 5820250"/>
                <a:gd name="connsiteX46" fmla="*/ 3455644 w 5426225"/>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1523756 w 5426225"/>
                <a:gd name="connsiteY41" fmla="*/ 5525562 h 5820250"/>
                <a:gd name="connsiteX42" fmla="*/ 2471455 w 5426225"/>
                <a:gd name="connsiteY42" fmla="*/ 5605714 h 5820250"/>
                <a:gd name="connsiteX43" fmla="*/ 3243083 w 5426225"/>
                <a:gd name="connsiteY43" fmla="*/ 5427626 h 5820250"/>
                <a:gd name="connsiteX44" fmla="*/ 3410128 w 5426225"/>
                <a:gd name="connsiteY44" fmla="*/ 5523928 h 5820250"/>
                <a:gd name="connsiteX45" fmla="*/ 3455644 w 5426225"/>
                <a:gd name="connsiteY45" fmla="*/ 5820249 h 58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26225" h="5820250">
                  <a:moveTo>
                    <a:pt x="4361486" y="5609304"/>
                  </a:moveTo>
                  <a:cubicBezTo>
                    <a:pt x="4290845" y="5425964"/>
                    <a:pt x="4218872" y="5332208"/>
                    <a:pt x="4231313" y="5215361"/>
                  </a:cubicBezTo>
                  <a:cubicBezTo>
                    <a:pt x="4243754" y="5098514"/>
                    <a:pt x="4344731" y="5028828"/>
                    <a:pt x="4436133" y="4908219"/>
                  </a:cubicBezTo>
                  <a:cubicBezTo>
                    <a:pt x="4527536" y="4787610"/>
                    <a:pt x="4675949" y="4715614"/>
                    <a:pt x="4779728" y="4491709"/>
                  </a:cubicBezTo>
                  <a:cubicBezTo>
                    <a:pt x="4883507" y="4267804"/>
                    <a:pt x="4952592" y="3896812"/>
                    <a:pt x="5058808" y="3564787"/>
                  </a:cubicBezTo>
                  <a:cubicBezTo>
                    <a:pt x="5165024" y="3232762"/>
                    <a:pt x="5384505" y="2675063"/>
                    <a:pt x="5417026" y="2499558"/>
                  </a:cubicBezTo>
                  <a:cubicBezTo>
                    <a:pt x="5449547" y="2324053"/>
                    <a:pt x="5395991" y="2416073"/>
                    <a:pt x="5253934" y="2511758"/>
                  </a:cubicBezTo>
                  <a:cubicBezTo>
                    <a:pt x="5111877" y="2607443"/>
                    <a:pt x="4765963" y="2804601"/>
                    <a:pt x="4564682" y="3073666"/>
                  </a:cubicBezTo>
                  <a:cubicBezTo>
                    <a:pt x="4363402" y="3342731"/>
                    <a:pt x="4123683" y="4088628"/>
                    <a:pt x="4046251" y="4126147"/>
                  </a:cubicBezTo>
                  <a:cubicBezTo>
                    <a:pt x="3968819" y="4163666"/>
                    <a:pt x="4060805" y="3677596"/>
                    <a:pt x="4100087" y="3298781"/>
                  </a:cubicBezTo>
                  <a:cubicBezTo>
                    <a:pt x="4139369" y="2919967"/>
                    <a:pt x="4229114" y="2211794"/>
                    <a:pt x="4281942" y="1853260"/>
                  </a:cubicBezTo>
                  <a:cubicBezTo>
                    <a:pt x="4334770" y="1494726"/>
                    <a:pt x="4383260" y="1347511"/>
                    <a:pt x="4417055" y="1147576"/>
                  </a:cubicBezTo>
                  <a:cubicBezTo>
                    <a:pt x="4450850" y="947641"/>
                    <a:pt x="4543629" y="676062"/>
                    <a:pt x="4484715" y="653647"/>
                  </a:cubicBezTo>
                  <a:cubicBezTo>
                    <a:pt x="4425801" y="631232"/>
                    <a:pt x="4229660" y="775460"/>
                    <a:pt x="4063573" y="1013087"/>
                  </a:cubicBezTo>
                  <a:cubicBezTo>
                    <a:pt x="3897486" y="1250714"/>
                    <a:pt x="3617555" y="1719411"/>
                    <a:pt x="3488190" y="2079410"/>
                  </a:cubicBezTo>
                  <a:cubicBezTo>
                    <a:pt x="3358825" y="2439409"/>
                    <a:pt x="3316744" y="2877688"/>
                    <a:pt x="3287385" y="3173083"/>
                  </a:cubicBezTo>
                  <a:cubicBezTo>
                    <a:pt x="3258026" y="3468478"/>
                    <a:pt x="3327770" y="3779523"/>
                    <a:pt x="3312037" y="3851780"/>
                  </a:cubicBezTo>
                  <a:cubicBezTo>
                    <a:pt x="3296304" y="3924037"/>
                    <a:pt x="3256218" y="3794581"/>
                    <a:pt x="3192988" y="3606624"/>
                  </a:cubicBezTo>
                  <a:cubicBezTo>
                    <a:pt x="3129758" y="3418667"/>
                    <a:pt x="3064892" y="3092943"/>
                    <a:pt x="2932655" y="2724036"/>
                  </a:cubicBezTo>
                  <a:cubicBezTo>
                    <a:pt x="2800418" y="2355129"/>
                    <a:pt x="2568633" y="1791418"/>
                    <a:pt x="2399564" y="1393179"/>
                  </a:cubicBezTo>
                  <a:cubicBezTo>
                    <a:pt x="2230495" y="994941"/>
                    <a:pt x="2024857" y="559080"/>
                    <a:pt x="1918243" y="334605"/>
                  </a:cubicBezTo>
                  <a:cubicBezTo>
                    <a:pt x="1811629" y="110130"/>
                    <a:pt x="1828772" y="-94540"/>
                    <a:pt x="1759882" y="46327"/>
                  </a:cubicBezTo>
                  <a:cubicBezTo>
                    <a:pt x="1690992" y="187194"/>
                    <a:pt x="1478270" y="769363"/>
                    <a:pt x="1504903" y="1179806"/>
                  </a:cubicBezTo>
                  <a:cubicBezTo>
                    <a:pt x="1531536" y="1590249"/>
                    <a:pt x="1751839" y="2092837"/>
                    <a:pt x="1919682" y="2508985"/>
                  </a:cubicBezTo>
                  <a:cubicBezTo>
                    <a:pt x="2087525" y="2925133"/>
                    <a:pt x="2413997" y="3454386"/>
                    <a:pt x="2511961" y="3676696"/>
                  </a:cubicBezTo>
                  <a:cubicBezTo>
                    <a:pt x="2609925" y="3899006"/>
                    <a:pt x="2640198" y="3976933"/>
                    <a:pt x="2507464" y="3842847"/>
                  </a:cubicBezTo>
                  <a:cubicBezTo>
                    <a:pt x="2374730" y="3708761"/>
                    <a:pt x="1551019" y="2673164"/>
                    <a:pt x="1259806" y="2329876"/>
                  </a:cubicBezTo>
                  <a:cubicBezTo>
                    <a:pt x="968593" y="1986588"/>
                    <a:pt x="934581" y="1959088"/>
                    <a:pt x="760185" y="1783121"/>
                  </a:cubicBezTo>
                  <a:cubicBezTo>
                    <a:pt x="585789" y="1607154"/>
                    <a:pt x="304556" y="1336919"/>
                    <a:pt x="213430" y="1274074"/>
                  </a:cubicBezTo>
                  <a:cubicBezTo>
                    <a:pt x="122304" y="1211229"/>
                    <a:pt x="133302" y="1160952"/>
                    <a:pt x="213430" y="1406049"/>
                  </a:cubicBezTo>
                  <a:cubicBezTo>
                    <a:pt x="293558" y="1651146"/>
                    <a:pt x="520858" y="2349894"/>
                    <a:pt x="694197" y="2744655"/>
                  </a:cubicBezTo>
                  <a:cubicBezTo>
                    <a:pt x="867536" y="3139416"/>
                    <a:pt x="1033179" y="3496071"/>
                    <a:pt x="1253462" y="3774615"/>
                  </a:cubicBezTo>
                  <a:cubicBezTo>
                    <a:pt x="1473745" y="4053159"/>
                    <a:pt x="1786226" y="4255291"/>
                    <a:pt x="2015897" y="4415917"/>
                  </a:cubicBezTo>
                  <a:cubicBezTo>
                    <a:pt x="2245568" y="4576543"/>
                    <a:pt x="2599073" y="4704664"/>
                    <a:pt x="2631489" y="4738370"/>
                  </a:cubicBezTo>
                  <a:cubicBezTo>
                    <a:pt x="2663905" y="4772076"/>
                    <a:pt x="2363569" y="4799711"/>
                    <a:pt x="2175396" y="4769173"/>
                  </a:cubicBezTo>
                  <a:cubicBezTo>
                    <a:pt x="1987223" y="4738635"/>
                    <a:pt x="1738318" y="4691454"/>
                    <a:pt x="1502450" y="4555140"/>
                  </a:cubicBezTo>
                  <a:cubicBezTo>
                    <a:pt x="1266582" y="4418826"/>
                    <a:pt x="967166" y="4201186"/>
                    <a:pt x="760185" y="3951286"/>
                  </a:cubicBezTo>
                  <a:cubicBezTo>
                    <a:pt x="553204" y="3701386"/>
                    <a:pt x="386255" y="3266272"/>
                    <a:pt x="260564" y="3055740"/>
                  </a:cubicBezTo>
                  <a:cubicBezTo>
                    <a:pt x="134873" y="2845208"/>
                    <a:pt x="31179" y="2650387"/>
                    <a:pt x="6041" y="2688094"/>
                  </a:cubicBezTo>
                  <a:cubicBezTo>
                    <a:pt x="-19097" y="2725801"/>
                    <a:pt x="37824" y="2968981"/>
                    <a:pt x="109736" y="3281983"/>
                  </a:cubicBezTo>
                  <a:cubicBezTo>
                    <a:pt x="181648" y="3594985"/>
                    <a:pt x="201844" y="4192176"/>
                    <a:pt x="437514" y="4566106"/>
                  </a:cubicBezTo>
                  <a:cubicBezTo>
                    <a:pt x="673184" y="4940036"/>
                    <a:pt x="1184766" y="5352294"/>
                    <a:pt x="1523756" y="5525562"/>
                  </a:cubicBezTo>
                  <a:cubicBezTo>
                    <a:pt x="1862746" y="5698830"/>
                    <a:pt x="2184900" y="5622037"/>
                    <a:pt x="2471455" y="5605714"/>
                  </a:cubicBezTo>
                  <a:cubicBezTo>
                    <a:pt x="2758010" y="5589391"/>
                    <a:pt x="3144000" y="5442008"/>
                    <a:pt x="3243083" y="5427626"/>
                  </a:cubicBezTo>
                  <a:cubicBezTo>
                    <a:pt x="3342166" y="5413244"/>
                    <a:pt x="3406420" y="5413989"/>
                    <a:pt x="3410128" y="5523928"/>
                  </a:cubicBezTo>
                  <a:cubicBezTo>
                    <a:pt x="3413836" y="5633867"/>
                    <a:pt x="3448772" y="5675021"/>
                    <a:pt x="3455644" y="5820249"/>
                  </a:cubicBezTo>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58464B4-88B4-F517-1464-A0F0183A34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69679">
              <a:off x="-4351550" y="5097172"/>
              <a:ext cx="1900718" cy="2011480"/>
            </a:xfrm>
            <a:custGeom>
              <a:avLst/>
              <a:gdLst>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3003582 w 5421466"/>
                <a:gd name="connsiteY39" fmla="*/ 5026451 h 7017706"/>
                <a:gd name="connsiteX40" fmla="*/ 2315426 w 5421466"/>
                <a:gd name="connsiteY40" fmla="*/ 5092438 h 7017706"/>
                <a:gd name="connsiteX41" fmla="*/ 1495294 w 5421466"/>
                <a:gd name="connsiteY41" fmla="*/ 4922756 h 7017706"/>
                <a:gd name="connsiteX42" fmla="*/ 760003 w 5421466"/>
                <a:gd name="connsiteY42" fmla="*/ 4187465 h 7017706"/>
                <a:gd name="connsiteX43" fmla="*/ 260382 w 5421466"/>
                <a:gd name="connsiteY43" fmla="*/ 3291919 h 7017706"/>
                <a:gd name="connsiteX44" fmla="*/ 5859 w 5421466"/>
                <a:gd name="connsiteY44" fmla="*/ 2924273 h 7017706"/>
                <a:gd name="connsiteX45" fmla="*/ 109554 w 5421466"/>
                <a:gd name="connsiteY45" fmla="*/ 3518162 h 7017706"/>
                <a:gd name="connsiteX46" fmla="*/ 420638 w 5421466"/>
                <a:gd name="connsiteY46" fmla="*/ 4922756 h 7017706"/>
                <a:gd name="connsiteX47" fmla="*/ 910832 w 5421466"/>
                <a:gd name="connsiteY47" fmla="*/ 5544925 h 7017706"/>
                <a:gd name="connsiteX48" fmla="*/ 1523574 w 5421466"/>
                <a:gd name="connsiteY48" fmla="*/ 5761741 h 7017706"/>
                <a:gd name="connsiteX49" fmla="*/ 2287145 w 5421466"/>
                <a:gd name="connsiteY49" fmla="*/ 5724034 h 7017706"/>
                <a:gd name="connsiteX50" fmla="*/ 3720020 w 5421466"/>
                <a:gd name="connsiteY50" fmla="*/ 5516644 h 7017706"/>
                <a:gd name="connsiteX51" fmla="*/ 3701166 w 5421466"/>
                <a:gd name="connsiteY51" fmla="*/ 5563778 h 7017706"/>
                <a:gd name="connsiteX52" fmla="*/ 3503203 w 5421466"/>
                <a:gd name="connsiteY52" fmla="*/ 6129387 h 7017706"/>
                <a:gd name="connsiteX53" fmla="*/ 3456069 w 5421466"/>
                <a:gd name="connsiteY53"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609909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6148240"/>
                <a:gd name="connsiteX1" fmla="*/ 4455310 w 5421466"/>
                <a:gd name="connsiteY1" fmla="*/ 6044545 h 6148240"/>
                <a:gd name="connsiteX2" fmla="*/ 4455310 w 5421466"/>
                <a:gd name="connsiteY2" fmla="*/ 6035119 h 6148240"/>
                <a:gd name="connsiteX3" fmla="*/ 4172506 w 5421466"/>
                <a:gd name="connsiteY3" fmla="*/ 5431803 h 6148240"/>
                <a:gd name="connsiteX4" fmla="*/ 4181933 w 5421466"/>
                <a:gd name="connsiteY4" fmla="*/ 5337535 h 6148240"/>
                <a:gd name="connsiteX5" fmla="*/ 4596712 w 5421466"/>
                <a:gd name="connsiteY5" fmla="*/ 4932183 h 6148240"/>
                <a:gd name="connsiteX6" fmla="*/ 5058626 w 5421466"/>
                <a:gd name="connsiteY6" fmla="*/ 3800966 h 6148240"/>
                <a:gd name="connsiteX7" fmla="*/ 5416844 w 5421466"/>
                <a:gd name="connsiteY7" fmla="*/ 2735737 h 6148240"/>
                <a:gd name="connsiteX8" fmla="*/ 5209455 w 5421466"/>
                <a:gd name="connsiteY8" fmla="*/ 2801725 h 6148240"/>
                <a:gd name="connsiteX9" fmla="*/ 4493017 w 5421466"/>
                <a:gd name="connsiteY9" fmla="*/ 3169370 h 6148240"/>
                <a:gd name="connsiteX10" fmla="*/ 3691739 w 5421466"/>
                <a:gd name="connsiteY10" fmla="*/ 4074343 h 6148240"/>
                <a:gd name="connsiteX11" fmla="*/ 3757727 w 5421466"/>
                <a:gd name="connsiteY11" fmla="*/ 3546442 h 6148240"/>
                <a:gd name="connsiteX12" fmla="*/ 4087665 w 5421466"/>
                <a:gd name="connsiteY12" fmla="*/ 2009873 h 6148240"/>
                <a:gd name="connsiteX13" fmla="*/ 4285628 w 5421466"/>
                <a:gd name="connsiteY13" fmla="*/ 1302863 h 6148240"/>
                <a:gd name="connsiteX14" fmla="*/ 4313908 w 5421466"/>
                <a:gd name="connsiteY14" fmla="*/ 963498 h 6148240"/>
                <a:gd name="connsiteX15" fmla="*/ 4049958 w 5421466"/>
                <a:gd name="connsiteY15" fmla="*/ 1199168 h 6148240"/>
                <a:gd name="connsiteX16" fmla="*/ 3569191 w 5421466"/>
                <a:gd name="connsiteY16" fmla="*/ 1840191 h 6148240"/>
                <a:gd name="connsiteX17" fmla="*/ 3408935 w 5421466"/>
                <a:gd name="connsiteY17" fmla="*/ 2349238 h 6148240"/>
                <a:gd name="connsiteX18" fmla="*/ 3324094 w 5421466"/>
                <a:gd name="connsiteY18" fmla="*/ 3518162 h 6148240"/>
                <a:gd name="connsiteX19" fmla="*/ 3267533 w 5421466"/>
                <a:gd name="connsiteY19" fmla="*/ 4093197 h 6148240"/>
                <a:gd name="connsiteX20" fmla="*/ 3267533 w 5421466"/>
                <a:gd name="connsiteY20" fmla="*/ 3885807 h 6148240"/>
                <a:gd name="connsiteX21" fmla="*/ 3069570 w 5421466"/>
                <a:gd name="connsiteY21" fmla="*/ 3188224 h 6148240"/>
                <a:gd name="connsiteX22" fmla="*/ 2428547 w 5421466"/>
                <a:gd name="connsiteY22" fmla="*/ 1604521 h 6148240"/>
                <a:gd name="connsiteX23" fmla="*/ 2042048 w 5421466"/>
                <a:gd name="connsiteY23" fmla="*/ 680694 h 6148240"/>
                <a:gd name="connsiteX24" fmla="*/ 1976061 w 5421466"/>
                <a:gd name="connsiteY24" fmla="*/ 237634 h 6148240"/>
                <a:gd name="connsiteX25" fmla="*/ 1853512 w 5421466"/>
                <a:gd name="connsiteY25" fmla="*/ 1964 h 6148240"/>
                <a:gd name="connsiteX26" fmla="*/ 1674403 w 5421466"/>
                <a:gd name="connsiteY26" fmla="*/ 360183 h 6148240"/>
                <a:gd name="connsiteX27" fmla="*/ 1504721 w 5421466"/>
                <a:gd name="connsiteY27" fmla="*/ 1415985 h 6148240"/>
                <a:gd name="connsiteX28" fmla="*/ 1919500 w 5421466"/>
                <a:gd name="connsiteY28" fmla="*/ 2745164 h 6148240"/>
                <a:gd name="connsiteX29" fmla="*/ 2503962 w 5421466"/>
                <a:gd name="connsiteY29" fmla="*/ 3885807 h 6148240"/>
                <a:gd name="connsiteX30" fmla="*/ 2343706 w 5421466"/>
                <a:gd name="connsiteY30" fmla="*/ 3734978 h 6148240"/>
                <a:gd name="connsiteX31" fmla="*/ 1259624 w 5421466"/>
                <a:gd name="connsiteY31" fmla="*/ 2566055 h 6148240"/>
                <a:gd name="connsiteX32" fmla="*/ 760003 w 5421466"/>
                <a:gd name="connsiteY32" fmla="*/ 2019300 h 6148240"/>
                <a:gd name="connsiteX33" fmla="*/ 213248 w 5421466"/>
                <a:gd name="connsiteY33" fmla="*/ 1510253 h 6148240"/>
                <a:gd name="connsiteX34" fmla="*/ 213248 w 5421466"/>
                <a:gd name="connsiteY34" fmla="*/ 1642228 h 6148240"/>
                <a:gd name="connsiteX35" fmla="*/ 694015 w 5421466"/>
                <a:gd name="connsiteY35" fmla="*/ 2980834 h 6148240"/>
                <a:gd name="connsiteX36" fmla="*/ 1287904 w 5421466"/>
                <a:gd name="connsiteY36" fmla="*/ 4102624 h 6148240"/>
                <a:gd name="connsiteX37" fmla="*/ 2042048 w 5421466"/>
                <a:gd name="connsiteY37" fmla="*/ 4715366 h 6148240"/>
                <a:gd name="connsiteX38" fmla="*/ 2984729 w 5421466"/>
                <a:gd name="connsiteY38" fmla="*/ 5026451 h 6148240"/>
                <a:gd name="connsiteX39" fmla="*/ 2315426 w 5421466"/>
                <a:gd name="connsiteY39" fmla="*/ 5092438 h 6148240"/>
                <a:gd name="connsiteX40" fmla="*/ 1495294 w 5421466"/>
                <a:gd name="connsiteY40" fmla="*/ 4922756 h 6148240"/>
                <a:gd name="connsiteX41" fmla="*/ 760003 w 5421466"/>
                <a:gd name="connsiteY41" fmla="*/ 4187465 h 6148240"/>
                <a:gd name="connsiteX42" fmla="*/ 260382 w 5421466"/>
                <a:gd name="connsiteY42" fmla="*/ 3291919 h 6148240"/>
                <a:gd name="connsiteX43" fmla="*/ 5859 w 5421466"/>
                <a:gd name="connsiteY43" fmla="*/ 2924273 h 6148240"/>
                <a:gd name="connsiteX44" fmla="*/ 109554 w 5421466"/>
                <a:gd name="connsiteY44" fmla="*/ 3518162 h 6148240"/>
                <a:gd name="connsiteX45" fmla="*/ 420638 w 5421466"/>
                <a:gd name="connsiteY45" fmla="*/ 4922756 h 6148240"/>
                <a:gd name="connsiteX46" fmla="*/ 910832 w 5421466"/>
                <a:gd name="connsiteY46" fmla="*/ 5544925 h 6148240"/>
                <a:gd name="connsiteX47" fmla="*/ 1523574 w 5421466"/>
                <a:gd name="connsiteY47" fmla="*/ 5761741 h 6148240"/>
                <a:gd name="connsiteX48" fmla="*/ 2287145 w 5421466"/>
                <a:gd name="connsiteY48" fmla="*/ 5724034 h 6148240"/>
                <a:gd name="connsiteX49" fmla="*/ 3609909 w 5421466"/>
                <a:gd name="connsiteY49" fmla="*/ 5516644 h 6148240"/>
                <a:gd name="connsiteX50" fmla="*/ 3701166 w 5421466"/>
                <a:gd name="connsiteY50" fmla="*/ 5563778 h 6148240"/>
                <a:gd name="connsiteX51" fmla="*/ 3503203 w 5421466"/>
                <a:gd name="connsiteY51" fmla="*/ 6129387 h 6148240"/>
                <a:gd name="connsiteX0" fmla="*/ 4455310 w 5421466"/>
                <a:gd name="connsiteY0" fmla="*/ 6044545 h 6129387"/>
                <a:gd name="connsiteX1" fmla="*/ 4455310 w 5421466"/>
                <a:gd name="connsiteY1" fmla="*/ 6035119 h 6129387"/>
                <a:gd name="connsiteX2" fmla="*/ 4172506 w 5421466"/>
                <a:gd name="connsiteY2" fmla="*/ 5431803 h 6129387"/>
                <a:gd name="connsiteX3" fmla="*/ 4181933 w 5421466"/>
                <a:gd name="connsiteY3" fmla="*/ 5337535 h 6129387"/>
                <a:gd name="connsiteX4" fmla="*/ 4596712 w 5421466"/>
                <a:gd name="connsiteY4" fmla="*/ 4932183 h 6129387"/>
                <a:gd name="connsiteX5" fmla="*/ 5058626 w 5421466"/>
                <a:gd name="connsiteY5" fmla="*/ 3800966 h 6129387"/>
                <a:gd name="connsiteX6" fmla="*/ 5416844 w 5421466"/>
                <a:gd name="connsiteY6" fmla="*/ 2735737 h 6129387"/>
                <a:gd name="connsiteX7" fmla="*/ 5209455 w 5421466"/>
                <a:gd name="connsiteY7" fmla="*/ 2801725 h 6129387"/>
                <a:gd name="connsiteX8" fmla="*/ 4493017 w 5421466"/>
                <a:gd name="connsiteY8" fmla="*/ 3169370 h 6129387"/>
                <a:gd name="connsiteX9" fmla="*/ 3691739 w 5421466"/>
                <a:gd name="connsiteY9" fmla="*/ 4074343 h 6129387"/>
                <a:gd name="connsiteX10" fmla="*/ 3757727 w 5421466"/>
                <a:gd name="connsiteY10" fmla="*/ 3546442 h 6129387"/>
                <a:gd name="connsiteX11" fmla="*/ 4087665 w 5421466"/>
                <a:gd name="connsiteY11" fmla="*/ 2009873 h 6129387"/>
                <a:gd name="connsiteX12" fmla="*/ 4285628 w 5421466"/>
                <a:gd name="connsiteY12" fmla="*/ 1302863 h 6129387"/>
                <a:gd name="connsiteX13" fmla="*/ 4313908 w 5421466"/>
                <a:gd name="connsiteY13" fmla="*/ 963498 h 6129387"/>
                <a:gd name="connsiteX14" fmla="*/ 4049958 w 5421466"/>
                <a:gd name="connsiteY14" fmla="*/ 1199168 h 6129387"/>
                <a:gd name="connsiteX15" fmla="*/ 3569191 w 5421466"/>
                <a:gd name="connsiteY15" fmla="*/ 1840191 h 6129387"/>
                <a:gd name="connsiteX16" fmla="*/ 3408935 w 5421466"/>
                <a:gd name="connsiteY16" fmla="*/ 2349238 h 6129387"/>
                <a:gd name="connsiteX17" fmla="*/ 3324094 w 5421466"/>
                <a:gd name="connsiteY17" fmla="*/ 3518162 h 6129387"/>
                <a:gd name="connsiteX18" fmla="*/ 3267533 w 5421466"/>
                <a:gd name="connsiteY18" fmla="*/ 4093197 h 6129387"/>
                <a:gd name="connsiteX19" fmla="*/ 3267533 w 5421466"/>
                <a:gd name="connsiteY19" fmla="*/ 3885807 h 6129387"/>
                <a:gd name="connsiteX20" fmla="*/ 3069570 w 5421466"/>
                <a:gd name="connsiteY20" fmla="*/ 3188224 h 6129387"/>
                <a:gd name="connsiteX21" fmla="*/ 2428547 w 5421466"/>
                <a:gd name="connsiteY21" fmla="*/ 1604521 h 6129387"/>
                <a:gd name="connsiteX22" fmla="*/ 2042048 w 5421466"/>
                <a:gd name="connsiteY22" fmla="*/ 680694 h 6129387"/>
                <a:gd name="connsiteX23" fmla="*/ 1976061 w 5421466"/>
                <a:gd name="connsiteY23" fmla="*/ 237634 h 6129387"/>
                <a:gd name="connsiteX24" fmla="*/ 1853512 w 5421466"/>
                <a:gd name="connsiteY24" fmla="*/ 1964 h 6129387"/>
                <a:gd name="connsiteX25" fmla="*/ 1674403 w 5421466"/>
                <a:gd name="connsiteY25" fmla="*/ 360183 h 6129387"/>
                <a:gd name="connsiteX26" fmla="*/ 1504721 w 5421466"/>
                <a:gd name="connsiteY26" fmla="*/ 1415985 h 6129387"/>
                <a:gd name="connsiteX27" fmla="*/ 1919500 w 5421466"/>
                <a:gd name="connsiteY27" fmla="*/ 2745164 h 6129387"/>
                <a:gd name="connsiteX28" fmla="*/ 2503962 w 5421466"/>
                <a:gd name="connsiteY28" fmla="*/ 3885807 h 6129387"/>
                <a:gd name="connsiteX29" fmla="*/ 2343706 w 5421466"/>
                <a:gd name="connsiteY29" fmla="*/ 3734978 h 6129387"/>
                <a:gd name="connsiteX30" fmla="*/ 1259624 w 5421466"/>
                <a:gd name="connsiteY30" fmla="*/ 2566055 h 6129387"/>
                <a:gd name="connsiteX31" fmla="*/ 760003 w 5421466"/>
                <a:gd name="connsiteY31" fmla="*/ 2019300 h 6129387"/>
                <a:gd name="connsiteX32" fmla="*/ 213248 w 5421466"/>
                <a:gd name="connsiteY32" fmla="*/ 1510253 h 6129387"/>
                <a:gd name="connsiteX33" fmla="*/ 213248 w 5421466"/>
                <a:gd name="connsiteY33" fmla="*/ 1642228 h 6129387"/>
                <a:gd name="connsiteX34" fmla="*/ 694015 w 5421466"/>
                <a:gd name="connsiteY34" fmla="*/ 2980834 h 6129387"/>
                <a:gd name="connsiteX35" fmla="*/ 1287904 w 5421466"/>
                <a:gd name="connsiteY35" fmla="*/ 4102624 h 6129387"/>
                <a:gd name="connsiteX36" fmla="*/ 2042048 w 5421466"/>
                <a:gd name="connsiteY36" fmla="*/ 4715366 h 6129387"/>
                <a:gd name="connsiteX37" fmla="*/ 2984729 w 5421466"/>
                <a:gd name="connsiteY37" fmla="*/ 5026451 h 6129387"/>
                <a:gd name="connsiteX38" fmla="*/ 2315426 w 5421466"/>
                <a:gd name="connsiteY38" fmla="*/ 5092438 h 6129387"/>
                <a:gd name="connsiteX39" fmla="*/ 1495294 w 5421466"/>
                <a:gd name="connsiteY39" fmla="*/ 4922756 h 6129387"/>
                <a:gd name="connsiteX40" fmla="*/ 760003 w 5421466"/>
                <a:gd name="connsiteY40" fmla="*/ 4187465 h 6129387"/>
                <a:gd name="connsiteX41" fmla="*/ 260382 w 5421466"/>
                <a:gd name="connsiteY41" fmla="*/ 3291919 h 6129387"/>
                <a:gd name="connsiteX42" fmla="*/ 5859 w 5421466"/>
                <a:gd name="connsiteY42" fmla="*/ 2924273 h 6129387"/>
                <a:gd name="connsiteX43" fmla="*/ 109554 w 5421466"/>
                <a:gd name="connsiteY43" fmla="*/ 3518162 h 6129387"/>
                <a:gd name="connsiteX44" fmla="*/ 420638 w 5421466"/>
                <a:gd name="connsiteY44" fmla="*/ 4922756 h 6129387"/>
                <a:gd name="connsiteX45" fmla="*/ 910832 w 5421466"/>
                <a:gd name="connsiteY45" fmla="*/ 5544925 h 6129387"/>
                <a:gd name="connsiteX46" fmla="*/ 1523574 w 5421466"/>
                <a:gd name="connsiteY46" fmla="*/ 5761741 h 6129387"/>
                <a:gd name="connsiteX47" fmla="*/ 2287145 w 5421466"/>
                <a:gd name="connsiteY47" fmla="*/ 5724034 h 6129387"/>
                <a:gd name="connsiteX48" fmla="*/ 3609909 w 5421466"/>
                <a:gd name="connsiteY48" fmla="*/ 5516644 h 6129387"/>
                <a:gd name="connsiteX49" fmla="*/ 3701166 w 5421466"/>
                <a:gd name="connsiteY49" fmla="*/ 5563778 h 6129387"/>
                <a:gd name="connsiteX50" fmla="*/ 3503203 w 5421466"/>
                <a:gd name="connsiteY50" fmla="*/ 6129387 h 6129387"/>
                <a:gd name="connsiteX0" fmla="*/ 4455310 w 5421466"/>
                <a:gd name="connsiteY0" fmla="*/ 6044545 h 6129387"/>
                <a:gd name="connsiteX1" fmla="*/ 4172506 w 5421466"/>
                <a:gd name="connsiteY1" fmla="*/ 5431803 h 6129387"/>
                <a:gd name="connsiteX2" fmla="*/ 4181933 w 5421466"/>
                <a:gd name="connsiteY2" fmla="*/ 5337535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04096 w 5421466"/>
                <a:gd name="connsiteY48" fmla="*/ 5581363 h 6199726"/>
                <a:gd name="connsiteX49" fmla="*/ 3506134 w 5421466"/>
                <a:gd name="connsiteY49" fmla="*/ 6199726 h 6199726"/>
                <a:gd name="connsiteX0" fmla="*/ 4469964 w 5421362"/>
                <a:gd name="connsiteY0" fmla="*/ 6067991 h 6199726"/>
                <a:gd name="connsiteX1" fmla="*/ 4204745 w 5421362"/>
                <a:gd name="connsiteY1" fmla="*/ 5516795 h 6199726"/>
                <a:gd name="connsiteX2" fmla="*/ 4281733 w 5421362"/>
                <a:gd name="connsiteY2" fmla="*/ 5237444 h 6199726"/>
                <a:gd name="connsiteX3" fmla="*/ 4631881 w 5421362"/>
                <a:gd name="connsiteY3" fmla="*/ 4847191 h 6199726"/>
                <a:gd name="connsiteX4" fmla="*/ 5058626 w 5421362"/>
                <a:gd name="connsiteY4" fmla="*/ 3800966 h 6199726"/>
                <a:gd name="connsiteX5" fmla="*/ 5416844 w 5421362"/>
                <a:gd name="connsiteY5" fmla="*/ 2735737 h 6199726"/>
                <a:gd name="connsiteX6" fmla="*/ 5209455 w 5421362"/>
                <a:gd name="connsiteY6" fmla="*/ 2801725 h 6199726"/>
                <a:gd name="connsiteX7" fmla="*/ 4508837 w 5421362"/>
                <a:gd name="connsiteY7" fmla="*/ 3248470 h 6199726"/>
                <a:gd name="connsiteX8" fmla="*/ 3722857 w 5421362"/>
                <a:gd name="connsiteY8" fmla="*/ 4079130 h 6199726"/>
                <a:gd name="connsiteX9" fmla="*/ 3757727 w 5421362"/>
                <a:gd name="connsiteY9" fmla="*/ 3546442 h 6199726"/>
                <a:gd name="connsiteX10" fmla="*/ 4087665 w 5421362"/>
                <a:gd name="connsiteY10" fmla="*/ 2009873 h 6199726"/>
                <a:gd name="connsiteX11" fmla="*/ 4285628 w 5421362"/>
                <a:gd name="connsiteY11" fmla="*/ 1302863 h 6199726"/>
                <a:gd name="connsiteX12" fmla="*/ 4313908 w 5421362"/>
                <a:gd name="connsiteY12" fmla="*/ 963498 h 6199726"/>
                <a:gd name="connsiteX13" fmla="*/ 4049958 w 5421362"/>
                <a:gd name="connsiteY13" fmla="*/ 1199168 h 6199726"/>
                <a:gd name="connsiteX14" fmla="*/ 3569191 w 5421362"/>
                <a:gd name="connsiteY14" fmla="*/ 1840191 h 6199726"/>
                <a:gd name="connsiteX15" fmla="*/ 3408935 w 5421362"/>
                <a:gd name="connsiteY15" fmla="*/ 2349238 h 6199726"/>
                <a:gd name="connsiteX16" fmla="*/ 3324094 w 5421362"/>
                <a:gd name="connsiteY16" fmla="*/ 3518162 h 6199726"/>
                <a:gd name="connsiteX17" fmla="*/ 3267533 w 5421362"/>
                <a:gd name="connsiteY17" fmla="*/ 4093197 h 6199726"/>
                <a:gd name="connsiteX18" fmla="*/ 3224446 w 5421362"/>
                <a:gd name="connsiteY18" fmla="*/ 3852295 h 6199726"/>
                <a:gd name="connsiteX19" fmla="*/ 3069570 w 5421362"/>
                <a:gd name="connsiteY19" fmla="*/ 3188224 h 6199726"/>
                <a:gd name="connsiteX20" fmla="*/ 2428547 w 5421362"/>
                <a:gd name="connsiteY20" fmla="*/ 1604521 h 6199726"/>
                <a:gd name="connsiteX21" fmla="*/ 2042048 w 5421362"/>
                <a:gd name="connsiteY21" fmla="*/ 680694 h 6199726"/>
                <a:gd name="connsiteX22" fmla="*/ 1976061 w 5421362"/>
                <a:gd name="connsiteY22" fmla="*/ 237634 h 6199726"/>
                <a:gd name="connsiteX23" fmla="*/ 1853512 w 5421362"/>
                <a:gd name="connsiteY23" fmla="*/ 1964 h 6199726"/>
                <a:gd name="connsiteX24" fmla="*/ 1674403 w 5421362"/>
                <a:gd name="connsiteY24" fmla="*/ 360183 h 6199726"/>
                <a:gd name="connsiteX25" fmla="*/ 1504721 w 5421362"/>
                <a:gd name="connsiteY25" fmla="*/ 1415985 h 6199726"/>
                <a:gd name="connsiteX26" fmla="*/ 1919500 w 5421362"/>
                <a:gd name="connsiteY26" fmla="*/ 2745164 h 6199726"/>
                <a:gd name="connsiteX27" fmla="*/ 2525505 w 5421362"/>
                <a:gd name="connsiteY27" fmla="*/ 3885807 h 6199726"/>
                <a:gd name="connsiteX28" fmla="*/ 2343706 w 5421362"/>
                <a:gd name="connsiteY28" fmla="*/ 3734978 h 6199726"/>
                <a:gd name="connsiteX29" fmla="*/ 1259624 w 5421362"/>
                <a:gd name="connsiteY29" fmla="*/ 2566055 h 6199726"/>
                <a:gd name="connsiteX30" fmla="*/ 760003 w 5421362"/>
                <a:gd name="connsiteY30" fmla="*/ 2019300 h 6199726"/>
                <a:gd name="connsiteX31" fmla="*/ 213248 w 5421362"/>
                <a:gd name="connsiteY31" fmla="*/ 1510253 h 6199726"/>
                <a:gd name="connsiteX32" fmla="*/ 213248 w 5421362"/>
                <a:gd name="connsiteY32" fmla="*/ 1642228 h 6199726"/>
                <a:gd name="connsiteX33" fmla="*/ 694015 w 5421362"/>
                <a:gd name="connsiteY33" fmla="*/ 2980834 h 6199726"/>
                <a:gd name="connsiteX34" fmla="*/ 1287904 w 5421362"/>
                <a:gd name="connsiteY34" fmla="*/ 4102624 h 6199726"/>
                <a:gd name="connsiteX35" fmla="*/ 2042048 w 5421362"/>
                <a:gd name="connsiteY35" fmla="*/ 4715366 h 6199726"/>
                <a:gd name="connsiteX36" fmla="*/ 2771689 w 5421362"/>
                <a:gd name="connsiteY36" fmla="*/ 5012089 h 6199726"/>
                <a:gd name="connsiteX37" fmla="*/ 2315426 w 5421362"/>
                <a:gd name="connsiteY37" fmla="*/ 5092438 h 6199726"/>
                <a:gd name="connsiteX38" fmla="*/ 1495294 w 5421362"/>
                <a:gd name="connsiteY38" fmla="*/ 4922756 h 6199726"/>
                <a:gd name="connsiteX39" fmla="*/ 760003 w 5421362"/>
                <a:gd name="connsiteY39" fmla="*/ 4187465 h 6199726"/>
                <a:gd name="connsiteX40" fmla="*/ 260382 w 5421362"/>
                <a:gd name="connsiteY40" fmla="*/ 3291919 h 6199726"/>
                <a:gd name="connsiteX41" fmla="*/ 5859 w 5421362"/>
                <a:gd name="connsiteY41" fmla="*/ 2924273 h 6199726"/>
                <a:gd name="connsiteX42" fmla="*/ 109554 w 5421362"/>
                <a:gd name="connsiteY42" fmla="*/ 3518162 h 6199726"/>
                <a:gd name="connsiteX43" fmla="*/ 420638 w 5421362"/>
                <a:gd name="connsiteY43" fmla="*/ 4922756 h 6199726"/>
                <a:gd name="connsiteX44" fmla="*/ 910832 w 5421362"/>
                <a:gd name="connsiteY44" fmla="*/ 5544925 h 6199726"/>
                <a:gd name="connsiteX45" fmla="*/ 1523574 w 5421362"/>
                <a:gd name="connsiteY45" fmla="*/ 5761741 h 6199726"/>
                <a:gd name="connsiteX46" fmla="*/ 2336968 w 5421362"/>
                <a:gd name="connsiteY46" fmla="*/ 5729895 h 6199726"/>
                <a:gd name="connsiteX47" fmla="*/ 3483886 w 5421362"/>
                <a:gd name="connsiteY47" fmla="*/ 5540090 h 6199726"/>
                <a:gd name="connsiteX48" fmla="*/ 3704096 w 5421362"/>
                <a:gd name="connsiteY48" fmla="*/ 5581363 h 6199726"/>
                <a:gd name="connsiteX49" fmla="*/ 3506134 w 5421362"/>
                <a:gd name="connsiteY49" fmla="*/ 6199726 h 6199726"/>
                <a:gd name="connsiteX0" fmla="*/ 4469964 w 5421094"/>
                <a:gd name="connsiteY0" fmla="*/ 6067991 h 6199726"/>
                <a:gd name="connsiteX1" fmla="*/ 4204745 w 5421094"/>
                <a:gd name="connsiteY1" fmla="*/ 5516795 h 6199726"/>
                <a:gd name="connsiteX2" fmla="*/ 4281733 w 5421094"/>
                <a:gd name="connsiteY2" fmla="*/ 5237444 h 6199726"/>
                <a:gd name="connsiteX3" fmla="*/ 4631881 w 5421094"/>
                <a:gd name="connsiteY3" fmla="*/ 4847191 h 6199726"/>
                <a:gd name="connsiteX4" fmla="*/ 5058626 w 5421094"/>
                <a:gd name="connsiteY4" fmla="*/ 3800966 h 6199726"/>
                <a:gd name="connsiteX5" fmla="*/ 5416844 w 5421094"/>
                <a:gd name="connsiteY5" fmla="*/ 2735737 h 6199726"/>
                <a:gd name="connsiteX6" fmla="*/ 5209455 w 5421094"/>
                <a:gd name="connsiteY6" fmla="*/ 2801725 h 6199726"/>
                <a:gd name="connsiteX7" fmla="*/ 4553133 w 5421094"/>
                <a:gd name="connsiteY7" fmla="*/ 3267454 h 6199726"/>
                <a:gd name="connsiteX8" fmla="*/ 3722857 w 5421094"/>
                <a:gd name="connsiteY8" fmla="*/ 4079130 h 6199726"/>
                <a:gd name="connsiteX9" fmla="*/ 3757727 w 5421094"/>
                <a:gd name="connsiteY9" fmla="*/ 3546442 h 6199726"/>
                <a:gd name="connsiteX10" fmla="*/ 4087665 w 5421094"/>
                <a:gd name="connsiteY10" fmla="*/ 2009873 h 6199726"/>
                <a:gd name="connsiteX11" fmla="*/ 4285628 w 5421094"/>
                <a:gd name="connsiteY11" fmla="*/ 1302863 h 6199726"/>
                <a:gd name="connsiteX12" fmla="*/ 4313908 w 5421094"/>
                <a:gd name="connsiteY12" fmla="*/ 963498 h 6199726"/>
                <a:gd name="connsiteX13" fmla="*/ 4049958 w 5421094"/>
                <a:gd name="connsiteY13" fmla="*/ 1199168 h 6199726"/>
                <a:gd name="connsiteX14" fmla="*/ 3569191 w 5421094"/>
                <a:gd name="connsiteY14" fmla="*/ 1840191 h 6199726"/>
                <a:gd name="connsiteX15" fmla="*/ 3408935 w 5421094"/>
                <a:gd name="connsiteY15" fmla="*/ 2349238 h 6199726"/>
                <a:gd name="connsiteX16" fmla="*/ 3324094 w 5421094"/>
                <a:gd name="connsiteY16" fmla="*/ 3518162 h 6199726"/>
                <a:gd name="connsiteX17" fmla="*/ 3267533 w 5421094"/>
                <a:gd name="connsiteY17" fmla="*/ 4093197 h 6199726"/>
                <a:gd name="connsiteX18" fmla="*/ 3224446 w 5421094"/>
                <a:gd name="connsiteY18" fmla="*/ 3852295 h 6199726"/>
                <a:gd name="connsiteX19" fmla="*/ 3069570 w 5421094"/>
                <a:gd name="connsiteY19" fmla="*/ 3188224 h 6199726"/>
                <a:gd name="connsiteX20" fmla="*/ 2428547 w 5421094"/>
                <a:gd name="connsiteY20" fmla="*/ 1604521 h 6199726"/>
                <a:gd name="connsiteX21" fmla="*/ 2042048 w 5421094"/>
                <a:gd name="connsiteY21" fmla="*/ 680694 h 6199726"/>
                <a:gd name="connsiteX22" fmla="*/ 1976061 w 5421094"/>
                <a:gd name="connsiteY22" fmla="*/ 237634 h 6199726"/>
                <a:gd name="connsiteX23" fmla="*/ 1853512 w 5421094"/>
                <a:gd name="connsiteY23" fmla="*/ 1964 h 6199726"/>
                <a:gd name="connsiteX24" fmla="*/ 1674403 w 5421094"/>
                <a:gd name="connsiteY24" fmla="*/ 360183 h 6199726"/>
                <a:gd name="connsiteX25" fmla="*/ 1504721 w 5421094"/>
                <a:gd name="connsiteY25" fmla="*/ 1415985 h 6199726"/>
                <a:gd name="connsiteX26" fmla="*/ 1919500 w 5421094"/>
                <a:gd name="connsiteY26" fmla="*/ 2745164 h 6199726"/>
                <a:gd name="connsiteX27" fmla="*/ 2525505 w 5421094"/>
                <a:gd name="connsiteY27" fmla="*/ 3885807 h 6199726"/>
                <a:gd name="connsiteX28" fmla="*/ 2343706 w 5421094"/>
                <a:gd name="connsiteY28" fmla="*/ 3734978 h 6199726"/>
                <a:gd name="connsiteX29" fmla="*/ 1259624 w 5421094"/>
                <a:gd name="connsiteY29" fmla="*/ 2566055 h 6199726"/>
                <a:gd name="connsiteX30" fmla="*/ 760003 w 5421094"/>
                <a:gd name="connsiteY30" fmla="*/ 2019300 h 6199726"/>
                <a:gd name="connsiteX31" fmla="*/ 213248 w 5421094"/>
                <a:gd name="connsiteY31" fmla="*/ 1510253 h 6199726"/>
                <a:gd name="connsiteX32" fmla="*/ 213248 w 5421094"/>
                <a:gd name="connsiteY32" fmla="*/ 1642228 h 6199726"/>
                <a:gd name="connsiteX33" fmla="*/ 694015 w 5421094"/>
                <a:gd name="connsiteY33" fmla="*/ 2980834 h 6199726"/>
                <a:gd name="connsiteX34" fmla="*/ 1287904 w 5421094"/>
                <a:gd name="connsiteY34" fmla="*/ 4102624 h 6199726"/>
                <a:gd name="connsiteX35" fmla="*/ 2042048 w 5421094"/>
                <a:gd name="connsiteY35" fmla="*/ 4715366 h 6199726"/>
                <a:gd name="connsiteX36" fmla="*/ 2771689 w 5421094"/>
                <a:gd name="connsiteY36" fmla="*/ 5012089 h 6199726"/>
                <a:gd name="connsiteX37" fmla="*/ 2315426 w 5421094"/>
                <a:gd name="connsiteY37" fmla="*/ 5092438 h 6199726"/>
                <a:gd name="connsiteX38" fmla="*/ 1495294 w 5421094"/>
                <a:gd name="connsiteY38" fmla="*/ 4922756 h 6199726"/>
                <a:gd name="connsiteX39" fmla="*/ 760003 w 5421094"/>
                <a:gd name="connsiteY39" fmla="*/ 4187465 h 6199726"/>
                <a:gd name="connsiteX40" fmla="*/ 260382 w 5421094"/>
                <a:gd name="connsiteY40" fmla="*/ 3291919 h 6199726"/>
                <a:gd name="connsiteX41" fmla="*/ 5859 w 5421094"/>
                <a:gd name="connsiteY41" fmla="*/ 2924273 h 6199726"/>
                <a:gd name="connsiteX42" fmla="*/ 109554 w 5421094"/>
                <a:gd name="connsiteY42" fmla="*/ 3518162 h 6199726"/>
                <a:gd name="connsiteX43" fmla="*/ 420638 w 5421094"/>
                <a:gd name="connsiteY43" fmla="*/ 4922756 h 6199726"/>
                <a:gd name="connsiteX44" fmla="*/ 910832 w 5421094"/>
                <a:gd name="connsiteY44" fmla="*/ 5544925 h 6199726"/>
                <a:gd name="connsiteX45" fmla="*/ 1523574 w 5421094"/>
                <a:gd name="connsiteY45" fmla="*/ 5761741 h 6199726"/>
                <a:gd name="connsiteX46" fmla="*/ 2336968 w 5421094"/>
                <a:gd name="connsiteY46" fmla="*/ 5729895 h 6199726"/>
                <a:gd name="connsiteX47" fmla="*/ 3483886 w 5421094"/>
                <a:gd name="connsiteY47" fmla="*/ 5540090 h 6199726"/>
                <a:gd name="connsiteX48" fmla="*/ 3704096 w 5421094"/>
                <a:gd name="connsiteY48" fmla="*/ 5581363 h 6199726"/>
                <a:gd name="connsiteX49" fmla="*/ 3506134 w 5421094"/>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24094 w 5426208"/>
                <a:gd name="connsiteY16" fmla="*/ 3518162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15002 w 5426208"/>
                <a:gd name="connsiteY27" fmla="*/ 377764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286298 w 5426208"/>
                <a:gd name="connsiteY27" fmla="*/ 3820319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425170 w 5426208"/>
                <a:gd name="connsiteY27" fmla="*/ 397992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41484 w 5426208"/>
                <a:gd name="connsiteY27" fmla="*/ 406631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416873 w 5426208"/>
                <a:gd name="connsiteY11" fmla="*/ 1383755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391566 w 5426208"/>
                <a:gd name="connsiteY19" fmla="*/ 1651870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8369 h 6200104"/>
                <a:gd name="connsiteX1" fmla="*/ 4282215 w 5426208"/>
                <a:gd name="connsiteY1" fmla="*/ 5520614 h 6200104"/>
                <a:gd name="connsiteX2" fmla="*/ 4330110 w 5426208"/>
                <a:gd name="connsiteY2" fmla="*/ 5252555 h 6200104"/>
                <a:gd name="connsiteX3" fmla="*/ 4631881 w 5426208"/>
                <a:gd name="connsiteY3" fmla="*/ 4847569 h 6200104"/>
                <a:gd name="connsiteX4" fmla="*/ 5058626 w 5426208"/>
                <a:gd name="connsiteY4" fmla="*/ 3801344 h 6200104"/>
                <a:gd name="connsiteX5" fmla="*/ 5416844 w 5426208"/>
                <a:gd name="connsiteY5" fmla="*/ 2736115 h 6200104"/>
                <a:gd name="connsiteX6" fmla="*/ 5253752 w 5426208"/>
                <a:gd name="connsiteY6" fmla="*/ 2748315 h 6200104"/>
                <a:gd name="connsiteX7" fmla="*/ 4553133 w 5426208"/>
                <a:gd name="connsiteY7" fmla="*/ 3267832 h 6200104"/>
                <a:gd name="connsiteX8" fmla="*/ 3980892 w 5426208"/>
                <a:gd name="connsiteY8" fmla="*/ 4210985 h 6200104"/>
                <a:gd name="connsiteX9" fmla="*/ 4002122 w 5426208"/>
                <a:gd name="connsiteY9" fmla="*/ 3520887 h 6200104"/>
                <a:gd name="connsiteX10" fmla="*/ 4261463 w 5426208"/>
                <a:gd name="connsiteY10" fmla="*/ 1983673 h 6200104"/>
                <a:gd name="connsiteX11" fmla="*/ 4416873 w 5426208"/>
                <a:gd name="connsiteY11" fmla="*/ 1384133 h 6200104"/>
                <a:gd name="connsiteX12" fmla="*/ 4596120 w 5426208"/>
                <a:gd name="connsiteY12" fmla="*/ 925679 h 6200104"/>
                <a:gd name="connsiteX13" fmla="*/ 4049958 w 5426208"/>
                <a:gd name="connsiteY13" fmla="*/ 1199546 h 6200104"/>
                <a:gd name="connsiteX14" fmla="*/ 3488008 w 5426208"/>
                <a:gd name="connsiteY14" fmla="*/ 2315967 h 6200104"/>
                <a:gd name="connsiteX15" fmla="*/ 3287203 w 5426208"/>
                <a:gd name="connsiteY15" fmla="*/ 3409640 h 6200104"/>
                <a:gd name="connsiteX16" fmla="*/ 3292845 w 5426208"/>
                <a:gd name="connsiteY16" fmla="*/ 4093575 h 6200104"/>
                <a:gd name="connsiteX17" fmla="*/ 3192806 w 5426208"/>
                <a:gd name="connsiteY17" fmla="*/ 3843181 h 6200104"/>
                <a:gd name="connsiteX18" fmla="*/ 3006290 w 5426208"/>
                <a:gd name="connsiteY18" fmla="*/ 2973449 h 6200104"/>
                <a:gd name="connsiteX19" fmla="*/ 2437902 w 5426208"/>
                <a:gd name="connsiteY19" fmla="*/ 1629218 h 6200104"/>
                <a:gd name="connsiteX20" fmla="*/ 2116465 w 5426208"/>
                <a:gd name="connsiteY20" fmla="*/ 842913 h 6200104"/>
                <a:gd name="connsiteX21" fmla="*/ 1976061 w 5426208"/>
                <a:gd name="connsiteY21" fmla="*/ 238012 h 6200104"/>
                <a:gd name="connsiteX22" fmla="*/ 1853512 w 5426208"/>
                <a:gd name="connsiteY22" fmla="*/ 2342 h 6200104"/>
                <a:gd name="connsiteX23" fmla="*/ 1674403 w 5426208"/>
                <a:gd name="connsiteY23" fmla="*/ 360561 h 6200104"/>
                <a:gd name="connsiteX24" fmla="*/ 1504721 w 5426208"/>
                <a:gd name="connsiteY24" fmla="*/ 1416363 h 6200104"/>
                <a:gd name="connsiteX25" fmla="*/ 1919500 w 5426208"/>
                <a:gd name="connsiteY25" fmla="*/ 2745542 h 6200104"/>
                <a:gd name="connsiteX26" fmla="*/ 2511779 w 5426208"/>
                <a:gd name="connsiteY26" fmla="*/ 3913253 h 6200104"/>
                <a:gd name="connsiteX27" fmla="*/ 2507282 w 5426208"/>
                <a:gd name="connsiteY27" fmla="*/ 4079404 h 6200104"/>
                <a:gd name="connsiteX28" fmla="*/ 1259624 w 5426208"/>
                <a:gd name="connsiteY28" fmla="*/ 2566433 h 6200104"/>
                <a:gd name="connsiteX29" fmla="*/ 760003 w 5426208"/>
                <a:gd name="connsiteY29" fmla="*/ 2019678 h 6200104"/>
                <a:gd name="connsiteX30" fmla="*/ 213248 w 5426208"/>
                <a:gd name="connsiteY30" fmla="*/ 1510631 h 6200104"/>
                <a:gd name="connsiteX31" fmla="*/ 213248 w 5426208"/>
                <a:gd name="connsiteY31" fmla="*/ 1642606 h 6200104"/>
                <a:gd name="connsiteX32" fmla="*/ 694015 w 5426208"/>
                <a:gd name="connsiteY32" fmla="*/ 2981212 h 6200104"/>
                <a:gd name="connsiteX33" fmla="*/ 1253280 w 5426208"/>
                <a:gd name="connsiteY33" fmla="*/ 4011172 h 6200104"/>
                <a:gd name="connsiteX34" fmla="*/ 2015715 w 5426208"/>
                <a:gd name="connsiteY34" fmla="*/ 4652474 h 6200104"/>
                <a:gd name="connsiteX35" fmla="*/ 2631307 w 5426208"/>
                <a:gd name="connsiteY35" fmla="*/ 4974927 h 6200104"/>
                <a:gd name="connsiteX36" fmla="*/ 2175214 w 5426208"/>
                <a:gd name="connsiteY36" fmla="*/ 5005730 h 6200104"/>
                <a:gd name="connsiteX37" fmla="*/ 1502268 w 5426208"/>
                <a:gd name="connsiteY37" fmla="*/ 4791697 h 6200104"/>
                <a:gd name="connsiteX38" fmla="*/ 760003 w 5426208"/>
                <a:gd name="connsiteY38" fmla="*/ 4187843 h 6200104"/>
                <a:gd name="connsiteX39" fmla="*/ 260382 w 5426208"/>
                <a:gd name="connsiteY39" fmla="*/ 3292297 h 6200104"/>
                <a:gd name="connsiteX40" fmla="*/ 5859 w 5426208"/>
                <a:gd name="connsiteY40" fmla="*/ 2924651 h 6200104"/>
                <a:gd name="connsiteX41" fmla="*/ 109554 w 5426208"/>
                <a:gd name="connsiteY41" fmla="*/ 3518540 h 6200104"/>
                <a:gd name="connsiteX42" fmla="*/ 420638 w 5426208"/>
                <a:gd name="connsiteY42" fmla="*/ 4923134 h 6200104"/>
                <a:gd name="connsiteX43" fmla="*/ 967661 w 5426208"/>
                <a:gd name="connsiteY43" fmla="*/ 5506585 h 6200104"/>
                <a:gd name="connsiteX44" fmla="*/ 1523574 w 5426208"/>
                <a:gd name="connsiteY44" fmla="*/ 5762119 h 6200104"/>
                <a:gd name="connsiteX45" fmla="*/ 2471273 w 5426208"/>
                <a:gd name="connsiteY45" fmla="*/ 5842271 h 6200104"/>
                <a:gd name="connsiteX46" fmla="*/ 3384948 w 5426208"/>
                <a:gd name="connsiteY46" fmla="*/ 5645745 h 6200104"/>
                <a:gd name="connsiteX47" fmla="*/ 3500869 w 5426208"/>
                <a:gd name="connsiteY47" fmla="*/ 5718886 h 6200104"/>
                <a:gd name="connsiteX48" fmla="*/ 3506134 w 5426208"/>
                <a:gd name="connsiteY48" fmla="*/ 6200104 h 6200104"/>
                <a:gd name="connsiteX0" fmla="*/ 4469964 w 5426208"/>
                <a:gd name="connsiteY0" fmla="*/ 6083203 h 6214938"/>
                <a:gd name="connsiteX1" fmla="*/ 4282215 w 5426208"/>
                <a:gd name="connsiteY1" fmla="*/ 5535448 h 6214938"/>
                <a:gd name="connsiteX2" fmla="*/ 4330110 w 5426208"/>
                <a:gd name="connsiteY2" fmla="*/ 5267389 h 6214938"/>
                <a:gd name="connsiteX3" fmla="*/ 4631881 w 5426208"/>
                <a:gd name="connsiteY3" fmla="*/ 4862403 h 6214938"/>
                <a:gd name="connsiteX4" fmla="*/ 5058626 w 5426208"/>
                <a:gd name="connsiteY4" fmla="*/ 3816178 h 6214938"/>
                <a:gd name="connsiteX5" fmla="*/ 5416844 w 5426208"/>
                <a:gd name="connsiteY5" fmla="*/ 2750949 h 6214938"/>
                <a:gd name="connsiteX6" fmla="*/ 5253752 w 5426208"/>
                <a:gd name="connsiteY6" fmla="*/ 2763149 h 6214938"/>
                <a:gd name="connsiteX7" fmla="*/ 4553133 w 5426208"/>
                <a:gd name="connsiteY7" fmla="*/ 3282666 h 6214938"/>
                <a:gd name="connsiteX8" fmla="*/ 3980892 w 5426208"/>
                <a:gd name="connsiteY8" fmla="*/ 4225819 h 6214938"/>
                <a:gd name="connsiteX9" fmla="*/ 4002122 w 5426208"/>
                <a:gd name="connsiteY9" fmla="*/ 3535721 h 6214938"/>
                <a:gd name="connsiteX10" fmla="*/ 4261463 w 5426208"/>
                <a:gd name="connsiteY10" fmla="*/ 1998507 h 6214938"/>
                <a:gd name="connsiteX11" fmla="*/ 4416873 w 5426208"/>
                <a:gd name="connsiteY11" fmla="*/ 1398967 h 6214938"/>
                <a:gd name="connsiteX12" fmla="*/ 4596120 w 5426208"/>
                <a:gd name="connsiteY12" fmla="*/ 940513 h 6214938"/>
                <a:gd name="connsiteX13" fmla="*/ 4049958 w 5426208"/>
                <a:gd name="connsiteY13" fmla="*/ 1214380 h 6214938"/>
                <a:gd name="connsiteX14" fmla="*/ 3488008 w 5426208"/>
                <a:gd name="connsiteY14" fmla="*/ 2330801 h 6214938"/>
                <a:gd name="connsiteX15" fmla="*/ 3287203 w 5426208"/>
                <a:gd name="connsiteY15" fmla="*/ 3424474 h 6214938"/>
                <a:gd name="connsiteX16" fmla="*/ 3292845 w 5426208"/>
                <a:gd name="connsiteY16" fmla="*/ 4108409 h 6214938"/>
                <a:gd name="connsiteX17" fmla="*/ 3192806 w 5426208"/>
                <a:gd name="connsiteY17" fmla="*/ 3858015 h 6214938"/>
                <a:gd name="connsiteX18" fmla="*/ 3006290 w 5426208"/>
                <a:gd name="connsiteY18" fmla="*/ 2988283 h 6214938"/>
                <a:gd name="connsiteX19" fmla="*/ 2437902 w 5426208"/>
                <a:gd name="connsiteY19" fmla="*/ 1644052 h 6214938"/>
                <a:gd name="connsiteX20" fmla="*/ 2116465 w 5426208"/>
                <a:gd name="connsiteY20" fmla="*/ 857747 h 6214938"/>
                <a:gd name="connsiteX21" fmla="*/ 1976061 w 5426208"/>
                <a:gd name="connsiteY21" fmla="*/ 252846 h 6214938"/>
                <a:gd name="connsiteX22" fmla="*/ 1853512 w 5426208"/>
                <a:gd name="connsiteY22" fmla="*/ 17176 h 6214938"/>
                <a:gd name="connsiteX23" fmla="*/ 1612673 w 5426208"/>
                <a:gd name="connsiteY23" fmla="*/ 683202 h 6214938"/>
                <a:gd name="connsiteX24" fmla="*/ 1504721 w 5426208"/>
                <a:gd name="connsiteY24" fmla="*/ 1431197 h 6214938"/>
                <a:gd name="connsiteX25" fmla="*/ 1919500 w 5426208"/>
                <a:gd name="connsiteY25" fmla="*/ 2760376 h 6214938"/>
                <a:gd name="connsiteX26" fmla="*/ 2511779 w 5426208"/>
                <a:gd name="connsiteY26" fmla="*/ 3928087 h 6214938"/>
                <a:gd name="connsiteX27" fmla="*/ 2507282 w 5426208"/>
                <a:gd name="connsiteY27" fmla="*/ 4094238 h 6214938"/>
                <a:gd name="connsiteX28" fmla="*/ 1259624 w 5426208"/>
                <a:gd name="connsiteY28" fmla="*/ 2581267 h 6214938"/>
                <a:gd name="connsiteX29" fmla="*/ 760003 w 5426208"/>
                <a:gd name="connsiteY29" fmla="*/ 2034512 h 6214938"/>
                <a:gd name="connsiteX30" fmla="*/ 213248 w 5426208"/>
                <a:gd name="connsiteY30" fmla="*/ 1525465 h 6214938"/>
                <a:gd name="connsiteX31" fmla="*/ 213248 w 5426208"/>
                <a:gd name="connsiteY31" fmla="*/ 1657440 h 6214938"/>
                <a:gd name="connsiteX32" fmla="*/ 694015 w 5426208"/>
                <a:gd name="connsiteY32" fmla="*/ 2996046 h 6214938"/>
                <a:gd name="connsiteX33" fmla="*/ 1253280 w 5426208"/>
                <a:gd name="connsiteY33" fmla="*/ 4026006 h 6214938"/>
                <a:gd name="connsiteX34" fmla="*/ 2015715 w 5426208"/>
                <a:gd name="connsiteY34" fmla="*/ 4667308 h 6214938"/>
                <a:gd name="connsiteX35" fmla="*/ 2631307 w 5426208"/>
                <a:gd name="connsiteY35" fmla="*/ 4989761 h 6214938"/>
                <a:gd name="connsiteX36" fmla="*/ 2175214 w 5426208"/>
                <a:gd name="connsiteY36" fmla="*/ 5020564 h 6214938"/>
                <a:gd name="connsiteX37" fmla="*/ 1502268 w 5426208"/>
                <a:gd name="connsiteY37" fmla="*/ 4806531 h 6214938"/>
                <a:gd name="connsiteX38" fmla="*/ 760003 w 5426208"/>
                <a:gd name="connsiteY38" fmla="*/ 4202677 h 6214938"/>
                <a:gd name="connsiteX39" fmla="*/ 260382 w 5426208"/>
                <a:gd name="connsiteY39" fmla="*/ 3307131 h 6214938"/>
                <a:gd name="connsiteX40" fmla="*/ 5859 w 5426208"/>
                <a:gd name="connsiteY40" fmla="*/ 2939485 h 6214938"/>
                <a:gd name="connsiteX41" fmla="*/ 109554 w 5426208"/>
                <a:gd name="connsiteY41" fmla="*/ 3533374 h 6214938"/>
                <a:gd name="connsiteX42" fmla="*/ 420638 w 5426208"/>
                <a:gd name="connsiteY42" fmla="*/ 4937968 h 6214938"/>
                <a:gd name="connsiteX43" fmla="*/ 967661 w 5426208"/>
                <a:gd name="connsiteY43" fmla="*/ 5521419 h 6214938"/>
                <a:gd name="connsiteX44" fmla="*/ 1523574 w 5426208"/>
                <a:gd name="connsiteY44" fmla="*/ 5776953 h 6214938"/>
                <a:gd name="connsiteX45" fmla="*/ 2471273 w 5426208"/>
                <a:gd name="connsiteY45" fmla="*/ 5857105 h 6214938"/>
                <a:gd name="connsiteX46" fmla="*/ 3384948 w 5426208"/>
                <a:gd name="connsiteY46" fmla="*/ 5660579 h 6214938"/>
                <a:gd name="connsiteX47" fmla="*/ 3500869 w 5426208"/>
                <a:gd name="connsiteY47" fmla="*/ 5733720 h 6214938"/>
                <a:gd name="connsiteX48" fmla="*/ 3506134 w 5426208"/>
                <a:gd name="connsiteY48" fmla="*/ 6214938 h 6214938"/>
                <a:gd name="connsiteX0" fmla="*/ 4469964 w 5426208"/>
                <a:gd name="connsiteY0" fmla="*/ 6068032 h 6199767"/>
                <a:gd name="connsiteX1" fmla="*/ 4282215 w 5426208"/>
                <a:gd name="connsiteY1" fmla="*/ 5520277 h 6199767"/>
                <a:gd name="connsiteX2" fmla="*/ 4330110 w 5426208"/>
                <a:gd name="connsiteY2" fmla="*/ 5252218 h 6199767"/>
                <a:gd name="connsiteX3" fmla="*/ 4631881 w 5426208"/>
                <a:gd name="connsiteY3" fmla="*/ 4847232 h 6199767"/>
                <a:gd name="connsiteX4" fmla="*/ 5058626 w 5426208"/>
                <a:gd name="connsiteY4" fmla="*/ 3801007 h 6199767"/>
                <a:gd name="connsiteX5" fmla="*/ 5416844 w 5426208"/>
                <a:gd name="connsiteY5" fmla="*/ 2735778 h 6199767"/>
                <a:gd name="connsiteX6" fmla="*/ 5253752 w 5426208"/>
                <a:gd name="connsiteY6" fmla="*/ 2747978 h 6199767"/>
                <a:gd name="connsiteX7" fmla="*/ 4553133 w 5426208"/>
                <a:gd name="connsiteY7" fmla="*/ 3267495 h 6199767"/>
                <a:gd name="connsiteX8" fmla="*/ 3980892 w 5426208"/>
                <a:gd name="connsiteY8" fmla="*/ 4210648 h 6199767"/>
                <a:gd name="connsiteX9" fmla="*/ 4002122 w 5426208"/>
                <a:gd name="connsiteY9" fmla="*/ 3520550 h 6199767"/>
                <a:gd name="connsiteX10" fmla="*/ 4261463 w 5426208"/>
                <a:gd name="connsiteY10" fmla="*/ 1983336 h 6199767"/>
                <a:gd name="connsiteX11" fmla="*/ 4416873 w 5426208"/>
                <a:gd name="connsiteY11" fmla="*/ 1383796 h 6199767"/>
                <a:gd name="connsiteX12" fmla="*/ 4596120 w 5426208"/>
                <a:gd name="connsiteY12" fmla="*/ 925342 h 6199767"/>
                <a:gd name="connsiteX13" fmla="*/ 4049958 w 5426208"/>
                <a:gd name="connsiteY13" fmla="*/ 1199209 h 6199767"/>
                <a:gd name="connsiteX14" fmla="*/ 3488008 w 5426208"/>
                <a:gd name="connsiteY14" fmla="*/ 2315630 h 6199767"/>
                <a:gd name="connsiteX15" fmla="*/ 3287203 w 5426208"/>
                <a:gd name="connsiteY15" fmla="*/ 3409303 h 6199767"/>
                <a:gd name="connsiteX16" fmla="*/ 3292845 w 5426208"/>
                <a:gd name="connsiteY16" fmla="*/ 4093238 h 6199767"/>
                <a:gd name="connsiteX17" fmla="*/ 3192806 w 5426208"/>
                <a:gd name="connsiteY17" fmla="*/ 3842844 h 6199767"/>
                <a:gd name="connsiteX18" fmla="*/ 3006290 w 5426208"/>
                <a:gd name="connsiteY18" fmla="*/ 2973112 h 6199767"/>
                <a:gd name="connsiteX19" fmla="*/ 2437902 w 5426208"/>
                <a:gd name="connsiteY19" fmla="*/ 1628881 h 6199767"/>
                <a:gd name="connsiteX20" fmla="*/ 2116465 w 5426208"/>
                <a:gd name="connsiteY20" fmla="*/ 842576 h 6199767"/>
                <a:gd name="connsiteX21" fmla="*/ 1945144 w 5426208"/>
                <a:gd name="connsiteY21" fmla="*/ 474671 h 6199767"/>
                <a:gd name="connsiteX22" fmla="*/ 1853512 w 5426208"/>
                <a:gd name="connsiteY22" fmla="*/ 2005 h 6199767"/>
                <a:gd name="connsiteX23" fmla="*/ 1612673 w 5426208"/>
                <a:gd name="connsiteY23" fmla="*/ 668031 h 6199767"/>
                <a:gd name="connsiteX24" fmla="*/ 1504721 w 5426208"/>
                <a:gd name="connsiteY24" fmla="*/ 1416026 h 6199767"/>
                <a:gd name="connsiteX25" fmla="*/ 1919500 w 5426208"/>
                <a:gd name="connsiteY25" fmla="*/ 2745205 h 6199767"/>
                <a:gd name="connsiteX26" fmla="*/ 2511779 w 5426208"/>
                <a:gd name="connsiteY26" fmla="*/ 3912916 h 6199767"/>
                <a:gd name="connsiteX27" fmla="*/ 2507282 w 5426208"/>
                <a:gd name="connsiteY27" fmla="*/ 4079067 h 6199767"/>
                <a:gd name="connsiteX28" fmla="*/ 1259624 w 5426208"/>
                <a:gd name="connsiteY28" fmla="*/ 2566096 h 6199767"/>
                <a:gd name="connsiteX29" fmla="*/ 760003 w 5426208"/>
                <a:gd name="connsiteY29" fmla="*/ 2019341 h 6199767"/>
                <a:gd name="connsiteX30" fmla="*/ 213248 w 5426208"/>
                <a:gd name="connsiteY30" fmla="*/ 1510294 h 6199767"/>
                <a:gd name="connsiteX31" fmla="*/ 213248 w 5426208"/>
                <a:gd name="connsiteY31" fmla="*/ 1642269 h 6199767"/>
                <a:gd name="connsiteX32" fmla="*/ 694015 w 5426208"/>
                <a:gd name="connsiteY32" fmla="*/ 2980875 h 6199767"/>
                <a:gd name="connsiteX33" fmla="*/ 1253280 w 5426208"/>
                <a:gd name="connsiteY33" fmla="*/ 4010835 h 6199767"/>
                <a:gd name="connsiteX34" fmla="*/ 2015715 w 5426208"/>
                <a:gd name="connsiteY34" fmla="*/ 4652137 h 6199767"/>
                <a:gd name="connsiteX35" fmla="*/ 2631307 w 5426208"/>
                <a:gd name="connsiteY35" fmla="*/ 4974590 h 6199767"/>
                <a:gd name="connsiteX36" fmla="*/ 2175214 w 5426208"/>
                <a:gd name="connsiteY36" fmla="*/ 5005393 h 6199767"/>
                <a:gd name="connsiteX37" fmla="*/ 1502268 w 5426208"/>
                <a:gd name="connsiteY37" fmla="*/ 4791360 h 6199767"/>
                <a:gd name="connsiteX38" fmla="*/ 760003 w 5426208"/>
                <a:gd name="connsiteY38" fmla="*/ 4187506 h 6199767"/>
                <a:gd name="connsiteX39" fmla="*/ 260382 w 5426208"/>
                <a:gd name="connsiteY39" fmla="*/ 3291960 h 6199767"/>
                <a:gd name="connsiteX40" fmla="*/ 5859 w 5426208"/>
                <a:gd name="connsiteY40" fmla="*/ 2924314 h 6199767"/>
                <a:gd name="connsiteX41" fmla="*/ 109554 w 5426208"/>
                <a:gd name="connsiteY41" fmla="*/ 3518203 h 6199767"/>
                <a:gd name="connsiteX42" fmla="*/ 420638 w 5426208"/>
                <a:gd name="connsiteY42" fmla="*/ 4922797 h 6199767"/>
                <a:gd name="connsiteX43" fmla="*/ 967661 w 5426208"/>
                <a:gd name="connsiteY43" fmla="*/ 5506248 h 6199767"/>
                <a:gd name="connsiteX44" fmla="*/ 1523574 w 5426208"/>
                <a:gd name="connsiteY44" fmla="*/ 5761782 h 6199767"/>
                <a:gd name="connsiteX45" fmla="*/ 2471273 w 5426208"/>
                <a:gd name="connsiteY45" fmla="*/ 5841934 h 6199767"/>
                <a:gd name="connsiteX46" fmla="*/ 3384948 w 5426208"/>
                <a:gd name="connsiteY46" fmla="*/ 5645408 h 6199767"/>
                <a:gd name="connsiteX47" fmla="*/ 3500869 w 5426208"/>
                <a:gd name="connsiteY47" fmla="*/ 5718549 h 6199767"/>
                <a:gd name="connsiteX48" fmla="*/ 3506134 w 5426208"/>
                <a:gd name="connsiteY48" fmla="*/ 6199767 h 6199767"/>
                <a:gd name="connsiteX0" fmla="*/ 4469964 w 5426208"/>
                <a:gd name="connsiteY0" fmla="*/ 5783028 h 5914763"/>
                <a:gd name="connsiteX1" fmla="*/ 4282215 w 5426208"/>
                <a:gd name="connsiteY1" fmla="*/ 5235273 h 5914763"/>
                <a:gd name="connsiteX2" fmla="*/ 4330110 w 5426208"/>
                <a:gd name="connsiteY2" fmla="*/ 4967214 h 5914763"/>
                <a:gd name="connsiteX3" fmla="*/ 4631881 w 5426208"/>
                <a:gd name="connsiteY3" fmla="*/ 4562228 h 5914763"/>
                <a:gd name="connsiteX4" fmla="*/ 5058626 w 5426208"/>
                <a:gd name="connsiteY4" fmla="*/ 3516003 h 5914763"/>
                <a:gd name="connsiteX5" fmla="*/ 5416844 w 5426208"/>
                <a:gd name="connsiteY5" fmla="*/ 2450774 h 5914763"/>
                <a:gd name="connsiteX6" fmla="*/ 5253752 w 5426208"/>
                <a:gd name="connsiteY6" fmla="*/ 2462974 h 5914763"/>
                <a:gd name="connsiteX7" fmla="*/ 4553133 w 5426208"/>
                <a:gd name="connsiteY7" fmla="*/ 2982491 h 5914763"/>
                <a:gd name="connsiteX8" fmla="*/ 3980892 w 5426208"/>
                <a:gd name="connsiteY8" fmla="*/ 3925644 h 5914763"/>
                <a:gd name="connsiteX9" fmla="*/ 4002122 w 5426208"/>
                <a:gd name="connsiteY9" fmla="*/ 3235546 h 5914763"/>
                <a:gd name="connsiteX10" fmla="*/ 4261463 w 5426208"/>
                <a:gd name="connsiteY10" fmla="*/ 1698332 h 5914763"/>
                <a:gd name="connsiteX11" fmla="*/ 4416873 w 5426208"/>
                <a:gd name="connsiteY11" fmla="*/ 1098792 h 5914763"/>
                <a:gd name="connsiteX12" fmla="*/ 4596120 w 5426208"/>
                <a:gd name="connsiteY12" fmla="*/ 640338 h 5914763"/>
                <a:gd name="connsiteX13" fmla="*/ 4049958 w 5426208"/>
                <a:gd name="connsiteY13" fmla="*/ 914205 h 5914763"/>
                <a:gd name="connsiteX14" fmla="*/ 3488008 w 5426208"/>
                <a:gd name="connsiteY14" fmla="*/ 2030626 h 5914763"/>
                <a:gd name="connsiteX15" fmla="*/ 3287203 w 5426208"/>
                <a:gd name="connsiteY15" fmla="*/ 3124299 h 5914763"/>
                <a:gd name="connsiteX16" fmla="*/ 3292845 w 5426208"/>
                <a:gd name="connsiteY16" fmla="*/ 3808234 h 5914763"/>
                <a:gd name="connsiteX17" fmla="*/ 3192806 w 5426208"/>
                <a:gd name="connsiteY17" fmla="*/ 3557840 h 5914763"/>
                <a:gd name="connsiteX18" fmla="*/ 3006290 w 5426208"/>
                <a:gd name="connsiteY18" fmla="*/ 2688108 h 5914763"/>
                <a:gd name="connsiteX19" fmla="*/ 2437902 w 5426208"/>
                <a:gd name="connsiteY19" fmla="*/ 1343877 h 5914763"/>
                <a:gd name="connsiteX20" fmla="*/ 2116465 w 5426208"/>
                <a:gd name="connsiteY20" fmla="*/ 557572 h 5914763"/>
                <a:gd name="connsiteX21" fmla="*/ 1945144 w 5426208"/>
                <a:gd name="connsiteY21" fmla="*/ 189667 h 5914763"/>
                <a:gd name="connsiteX22" fmla="*/ 1791527 w 5426208"/>
                <a:gd name="connsiteY22" fmla="*/ 5193 h 5914763"/>
                <a:gd name="connsiteX23" fmla="*/ 1612673 w 5426208"/>
                <a:gd name="connsiteY23" fmla="*/ 383027 h 5914763"/>
                <a:gd name="connsiteX24" fmla="*/ 1504721 w 5426208"/>
                <a:gd name="connsiteY24" fmla="*/ 1131022 h 5914763"/>
                <a:gd name="connsiteX25" fmla="*/ 1919500 w 5426208"/>
                <a:gd name="connsiteY25" fmla="*/ 2460201 h 5914763"/>
                <a:gd name="connsiteX26" fmla="*/ 2511779 w 5426208"/>
                <a:gd name="connsiteY26" fmla="*/ 3627912 h 5914763"/>
                <a:gd name="connsiteX27" fmla="*/ 2507282 w 5426208"/>
                <a:gd name="connsiteY27" fmla="*/ 3794063 h 5914763"/>
                <a:gd name="connsiteX28" fmla="*/ 1259624 w 5426208"/>
                <a:gd name="connsiteY28" fmla="*/ 2281092 h 5914763"/>
                <a:gd name="connsiteX29" fmla="*/ 760003 w 5426208"/>
                <a:gd name="connsiteY29" fmla="*/ 1734337 h 5914763"/>
                <a:gd name="connsiteX30" fmla="*/ 213248 w 5426208"/>
                <a:gd name="connsiteY30" fmla="*/ 1225290 h 5914763"/>
                <a:gd name="connsiteX31" fmla="*/ 213248 w 5426208"/>
                <a:gd name="connsiteY31" fmla="*/ 1357265 h 5914763"/>
                <a:gd name="connsiteX32" fmla="*/ 694015 w 5426208"/>
                <a:gd name="connsiteY32" fmla="*/ 2695871 h 5914763"/>
                <a:gd name="connsiteX33" fmla="*/ 1253280 w 5426208"/>
                <a:gd name="connsiteY33" fmla="*/ 3725831 h 5914763"/>
                <a:gd name="connsiteX34" fmla="*/ 2015715 w 5426208"/>
                <a:gd name="connsiteY34" fmla="*/ 4367133 h 5914763"/>
                <a:gd name="connsiteX35" fmla="*/ 2631307 w 5426208"/>
                <a:gd name="connsiteY35" fmla="*/ 4689586 h 5914763"/>
                <a:gd name="connsiteX36" fmla="*/ 2175214 w 5426208"/>
                <a:gd name="connsiteY36" fmla="*/ 4720389 h 5914763"/>
                <a:gd name="connsiteX37" fmla="*/ 1502268 w 5426208"/>
                <a:gd name="connsiteY37" fmla="*/ 4506356 h 5914763"/>
                <a:gd name="connsiteX38" fmla="*/ 760003 w 5426208"/>
                <a:gd name="connsiteY38" fmla="*/ 3902502 h 5914763"/>
                <a:gd name="connsiteX39" fmla="*/ 260382 w 5426208"/>
                <a:gd name="connsiteY39" fmla="*/ 3006956 h 5914763"/>
                <a:gd name="connsiteX40" fmla="*/ 5859 w 5426208"/>
                <a:gd name="connsiteY40" fmla="*/ 2639310 h 5914763"/>
                <a:gd name="connsiteX41" fmla="*/ 109554 w 5426208"/>
                <a:gd name="connsiteY41" fmla="*/ 3233199 h 5914763"/>
                <a:gd name="connsiteX42" fmla="*/ 420638 w 5426208"/>
                <a:gd name="connsiteY42" fmla="*/ 4637793 h 5914763"/>
                <a:gd name="connsiteX43" fmla="*/ 967661 w 5426208"/>
                <a:gd name="connsiteY43" fmla="*/ 5221244 h 5914763"/>
                <a:gd name="connsiteX44" fmla="*/ 1523574 w 5426208"/>
                <a:gd name="connsiteY44" fmla="*/ 5476778 h 5914763"/>
                <a:gd name="connsiteX45" fmla="*/ 2471273 w 5426208"/>
                <a:gd name="connsiteY45" fmla="*/ 5556930 h 5914763"/>
                <a:gd name="connsiteX46" fmla="*/ 3384948 w 5426208"/>
                <a:gd name="connsiteY46" fmla="*/ 5360404 h 5914763"/>
                <a:gd name="connsiteX47" fmla="*/ 3500869 w 5426208"/>
                <a:gd name="connsiteY47" fmla="*/ 5433545 h 5914763"/>
                <a:gd name="connsiteX48" fmla="*/ 3506134 w 5426208"/>
                <a:gd name="connsiteY48" fmla="*/ 5914763 h 5914763"/>
                <a:gd name="connsiteX0" fmla="*/ 4469964 w 5426208"/>
                <a:gd name="connsiteY0" fmla="*/ 5781273 h 5913008"/>
                <a:gd name="connsiteX1" fmla="*/ 4282215 w 5426208"/>
                <a:gd name="connsiteY1" fmla="*/ 5233518 h 5913008"/>
                <a:gd name="connsiteX2" fmla="*/ 4330110 w 5426208"/>
                <a:gd name="connsiteY2" fmla="*/ 4965459 h 5913008"/>
                <a:gd name="connsiteX3" fmla="*/ 4631881 w 5426208"/>
                <a:gd name="connsiteY3" fmla="*/ 4560473 h 5913008"/>
                <a:gd name="connsiteX4" fmla="*/ 5058626 w 5426208"/>
                <a:gd name="connsiteY4" fmla="*/ 3514248 h 5913008"/>
                <a:gd name="connsiteX5" fmla="*/ 5416844 w 5426208"/>
                <a:gd name="connsiteY5" fmla="*/ 2449019 h 5913008"/>
                <a:gd name="connsiteX6" fmla="*/ 5253752 w 5426208"/>
                <a:gd name="connsiteY6" fmla="*/ 2461219 h 5913008"/>
                <a:gd name="connsiteX7" fmla="*/ 4553133 w 5426208"/>
                <a:gd name="connsiteY7" fmla="*/ 2980736 h 5913008"/>
                <a:gd name="connsiteX8" fmla="*/ 3980892 w 5426208"/>
                <a:gd name="connsiteY8" fmla="*/ 3923889 h 5913008"/>
                <a:gd name="connsiteX9" fmla="*/ 4002122 w 5426208"/>
                <a:gd name="connsiteY9" fmla="*/ 3233791 h 5913008"/>
                <a:gd name="connsiteX10" fmla="*/ 4261463 w 5426208"/>
                <a:gd name="connsiteY10" fmla="*/ 1696577 h 5913008"/>
                <a:gd name="connsiteX11" fmla="*/ 4416873 w 5426208"/>
                <a:gd name="connsiteY11" fmla="*/ 1097037 h 5913008"/>
                <a:gd name="connsiteX12" fmla="*/ 4596120 w 5426208"/>
                <a:gd name="connsiteY12" fmla="*/ 638583 h 5913008"/>
                <a:gd name="connsiteX13" fmla="*/ 4049958 w 5426208"/>
                <a:gd name="connsiteY13" fmla="*/ 912450 h 5913008"/>
                <a:gd name="connsiteX14" fmla="*/ 3488008 w 5426208"/>
                <a:gd name="connsiteY14" fmla="*/ 2028871 h 5913008"/>
                <a:gd name="connsiteX15" fmla="*/ 3287203 w 5426208"/>
                <a:gd name="connsiteY15" fmla="*/ 3122544 h 5913008"/>
                <a:gd name="connsiteX16" fmla="*/ 3292845 w 5426208"/>
                <a:gd name="connsiteY16" fmla="*/ 3806479 h 5913008"/>
                <a:gd name="connsiteX17" fmla="*/ 3192806 w 5426208"/>
                <a:gd name="connsiteY17" fmla="*/ 3556085 h 5913008"/>
                <a:gd name="connsiteX18" fmla="*/ 3006290 w 5426208"/>
                <a:gd name="connsiteY18" fmla="*/ 2686353 h 5913008"/>
                <a:gd name="connsiteX19" fmla="*/ 2437902 w 5426208"/>
                <a:gd name="connsiteY19" fmla="*/ 1342122 h 5913008"/>
                <a:gd name="connsiteX20" fmla="*/ 2116465 w 5426208"/>
                <a:gd name="connsiteY20" fmla="*/ 555817 h 5913008"/>
                <a:gd name="connsiteX21" fmla="*/ 1934158 w 5426208"/>
                <a:gd name="connsiteY21" fmla="*/ 214606 h 5913008"/>
                <a:gd name="connsiteX22" fmla="*/ 1791527 w 5426208"/>
                <a:gd name="connsiteY22" fmla="*/ 3438 h 5913008"/>
                <a:gd name="connsiteX23" fmla="*/ 1612673 w 5426208"/>
                <a:gd name="connsiteY23" fmla="*/ 381272 h 5913008"/>
                <a:gd name="connsiteX24" fmla="*/ 1504721 w 5426208"/>
                <a:gd name="connsiteY24" fmla="*/ 1129267 h 5913008"/>
                <a:gd name="connsiteX25" fmla="*/ 1919500 w 5426208"/>
                <a:gd name="connsiteY25" fmla="*/ 2458446 h 5913008"/>
                <a:gd name="connsiteX26" fmla="*/ 2511779 w 5426208"/>
                <a:gd name="connsiteY26" fmla="*/ 3626157 h 5913008"/>
                <a:gd name="connsiteX27" fmla="*/ 2507282 w 5426208"/>
                <a:gd name="connsiteY27" fmla="*/ 3792308 h 5913008"/>
                <a:gd name="connsiteX28" fmla="*/ 1259624 w 5426208"/>
                <a:gd name="connsiteY28" fmla="*/ 2279337 h 5913008"/>
                <a:gd name="connsiteX29" fmla="*/ 760003 w 5426208"/>
                <a:gd name="connsiteY29" fmla="*/ 1732582 h 5913008"/>
                <a:gd name="connsiteX30" fmla="*/ 213248 w 5426208"/>
                <a:gd name="connsiteY30" fmla="*/ 1223535 h 5913008"/>
                <a:gd name="connsiteX31" fmla="*/ 213248 w 5426208"/>
                <a:gd name="connsiteY31" fmla="*/ 1355510 h 5913008"/>
                <a:gd name="connsiteX32" fmla="*/ 694015 w 5426208"/>
                <a:gd name="connsiteY32" fmla="*/ 2694116 h 5913008"/>
                <a:gd name="connsiteX33" fmla="*/ 1253280 w 5426208"/>
                <a:gd name="connsiteY33" fmla="*/ 3724076 h 5913008"/>
                <a:gd name="connsiteX34" fmla="*/ 2015715 w 5426208"/>
                <a:gd name="connsiteY34" fmla="*/ 4365378 h 5913008"/>
                <a:gd name="connsiteX35" fmla="*/ 2631307 w 5426208"/>
                <a:gd name="connsiteY35" fmla="*/ 4687831 h 5913008"/>
                <a:gd name="connsiteX36" fmla="*/ 2175214 w 5426208"/>
                <a:gd name="connsiteY36" fmla="*/ 4718634 h 5913008"/>
                <a:gd name="connsiteX37" fmla="*/ 1502268 w 5426208"/>
                <a:gd name="connsiteY37" fmla="*/ 4504601 h 5913008"/>
                <a:gd name="connsiteX38" fmla="*/ 760003 w 5426208"/>
                <a:gd name="connsiteY38" fmla="*/ 3900747 h 5913008"/>
                <a:gd name="connsiteX39" fmla="*/ 260382 w 5426208"/>
                <a:gd name="connsiteY39" fmla="*/ 3005201 h 5913008"/>
                <a:gd name="connsiteX40" fmla="*/ 5859 w 5426208"/>
                <a:gd name="connsiteY40" fmla="*/ 2637555 h 5913008"/>
                <a:gd name="connsiteX41" fmla="*/ 109554 w 5426208"/>
                <a:gd name="connsiteY41" fmla="*/ 3231444 h 5913008"/>
                <a:gd name="connsiteX42" fmla="*/ 420638 w 5426208"/>
                <a:gd name="connsiteY42" fmla="*/ 4636038 h 5913008"/>
                <a:gd name="connsiteX43" fmla="*/ 967661 w 5426208"/>
                <a:gd name="connsiteY43" fmla="*/ 5219489 h 5913008"/>
                <a:gd name="connsiteX44" fmla="*/ 1523574 w 5426208"/>
                <a:gd name="connsiteY44" fmla="*/ 5475023 h 5913008"/>
                <a:gd name="connsiteX45" fmla="*/ 2471273 w 5426208"/>
                <a:gd name="connsiteY45" fmla="*/ 5555175 h 5913008"/>
                <a:gd name="connsiteX46" fmla="*/ 3384948 w 5426208"/>
                <a:gd name="connsiteY46" fmla="*/ 5358649 h 5913008"/>
                <a:gd name="connsiteX47" fmla="*/ 3500869 w 5426208"/>
                <a:gd name="connsiteY47" fmla="*/ 5431790 h 5913008"/>
                <a:gd name="connsiteX48" fmla="*/ 3506134 w 5426208"/>
                <a:gd name="connsiteY48" fmla="*/ 5913008 h 5913008"/>
                <a:gd name="connsiteX0" fmla="*/ 4469964 w 5426208"/>
                <a:gd name="connsiteY0" fmla="*/ 5823370 h 5955105"/>
                <a:gd name="connsiteX1" fmla="*/ 4282215 w 5426208"/>
                <a:gd name="connsiteY1" fmla="*/ 5275615 h 5955105"/>
                <a:gd name="connsiteX2" fmla="*/ 4330110 w 5426208"/>
                <a:gd name="connsiteY2" fmla="*/ 5007556 h 5955105"/>
                <a:gd name="connsiteX3" fmla="*/ 4631881 w 5426208"/>
                <a:gd name="connsiteY3" fmla="*/ 4602570 h 5955105"/>
                <a:gd name="connsiteX4" fmla="*/ 5058626 w 5426208"/>
                <a:gd name="connsiteY4" fmla="*/ 3556345 h 5955105"/>
                <a:gd name="connsiteX5" fmla="*/ 5416844 w 5426208"/>
                <a:gd name="connsiteY5" fmla="*/ 2491116 h 5955105"/>
                <a:gd name="connsiteX6" fmla="*/ 5253752 w 5426208"/>
                <a:gd name="connsiteY6" fmla="*/ 2503316 h 5955105"/>
                <a:gd name="connsiteX7" fmla="*/ 4553133 w 5426208"/>
                <a:gd name="connsiteY7" fmla="*/ 3022833 h 5955105"/>
                <a:gd name="connsiteX8" fmla="*/ 3980892 w 5426208"/>
                <a:gd name="connsiteY8" fmla="*/ 3965986 h 5955105"/>
                <a:gd name="connsiteX9" fmla="*/ 4002122 w 5426208"/>
                <a:gd name="connsiteY9" fmla="*/ 3275888 h 5955105"/>
                <a:gd name="connsiteX10" fmla="*/ 4261463 w 5426208"/>
                <a:gd name="connsiteY10" fmla="*/ 1738674 h 5955105"/>
                <a:gd name="connsiteX11" fmla="*/ 4416873 w 5426208"/>
                <a:gd name="connsiteY11" fmla="*/ 1139134 h 5955105"/>
                <a:gd name="connsiteX12" fmla="*/ 4596120 w 5426208"/>
                <a:gd name="connsiteY12" fmla="*/ 680680 h 5955105"/>
                <a:gd name="connsiteX13" fmla="*/ 4049958 w 5426208"/>
                <a:gd name="connsiteY13" fmla="*/ 954547 h 5955105"/>
                <a:gd name="connsiteX14" fmla="*/ 3488008 w 5426208"/>
                <a:gd name="connsiteY14" fmla="*/ 2070968 h 5955105"/>
                <a:gd name="connsiteX15" fmla="*/ 3287203 w 5426208"/>
                <a:gd name="connsiteY15" fmla="*/ 3164641 h 5955105"/>
                <a:gd name="connsiteX16" fmla="*/ 3292845 w 5426208"/>
                <a:gd name="connsiteY16" fmla="*/ 3848576 h 5955105"/>
                <a:gd name="connsiteX17" fmla="*/ 3192806 w 5426208"/>
                <a:gd name="connsiteY17" fmla="*/ 3598182 h 5955105"/>
                <a:gd name="connsiteX18" fmla="*/ 3006290 w 5426208"/>
                <a:gd name="connsiteY18" fmla="*/ 2728450 h 5955105"/>
                <a:gd name="connsiteX19" fmla="*/ 2437902 w 5426208"/>
                <a:gd name="connsiteY19" fmla="*/ 1384219 h 5955105"/>
                <a:gd name="connsiteX20" fmla="*/ 2116465 w 5426208"/>
                <a:gd name="connsiteY20" fmla="*/ 597914 h 5955105"/>
                <a:gd name="connsiteX21" fmla="*/ 1934158 w 5426208"/>
                <a:gd name="connsiteY21" fmla="*/ 256703 h 5955105"/>
                <a:gd name="connsiteX22" fmla="*/ 1791527 w 5426208"/>
                <a:gd name="connsiteY22" fmla="*/ 45535 h 5955105"/>
                <a:gd name="connsiteX23" fmla="*/ 1504721 w 5426208"/>
                <a:gd name="connsiteY23" fmla="*/ 1171364 h 5955105"/>
                <a:gd name="connsiteX24" fmla="*/ 1919500 w 5426208"/>
                <a:gd name="connsiteY24" fmla="*/ 2500543 h 5955105"/>
                <a:gd name="connsiteX25" fmla="*/ 2511779 w 5426208"/>
                <a:gd name="connsiteY25" fmla="*/ 3668254 h 5955105"/>
                <a:gd name="connsiteX26" fmla="*/ 2507282 w 5426208"/>
                <a:gd name="connsiteY26" fmla="*/ 3834405 h 5955105"/>
                <a:gd name="connsiteX27" fmla="*/ 1259624 w 5426208"/>
                <a:gd name="connsiteY27" fmla="*/ 2321434 h 5955105"/>
                <a:gd name="connsiteX28" fmla="*/ 760003 w 5426208"/>
                <a:gd name="connsiteY28" fmla="*/ 1774679 h 5955105"/>
                <a:gd name="connsiteX29" fmla="*/ 213248 w 5426208"/>
                <a:gd name="connsiteY29" fmla="*/ 1265632 h 5955105"/>
                <a:gd name="connsiteX30" fmla="*/ 213248 w 5426208"/>
                <a:gd name="connsiteY30" fmla="*/ 1397607 h 5955105"/>
                <a:gd name="connsiteX31" fmla="*/ 694015 w 5426208"/>
                <a:gd name="connsiteY31" fmla="*/ 2736213 h 5955105"/>
                <a:gd name="connsiteX32" fmla="*/ 1253280 w 5426208"/>
                <a:gd name="connsiteY32" fmla="*/ 3766173 h 5955105"/>
                <a:gd name="connsiteX33" fmla="*/ 2015715 w 5426208"/>
                <a:gd name="connsiteY33" fmla="*/ 4407475 h 5955105"/>
                <a:gd name="connsiteX34" fmla="*/ 2631307 w 5426208"/>
                <a:gd name="connsiteY34" fmla="*/ 4729928 h 5955105"/>
                <a:gd name="connsiteX35" fmla="*/ 2175214 w 5426208"/>
                <a:gd name="connsiteY35" fmla="*/ 4760731 h 5955105"/>
                <a:gd name="connsiteX36" fmla="*/ 1502268 w 5426208"/>
                <a:gd name="connsiteY36" fmla="*/ 4546698 h 5955105"/>
                <a:gd name="connsiteX37" fmla="*/ 760003 w 5426208"/>
                <a:gd name="connsiteY37" fmla="*/ 3942844 h 5955105"/>
                <a:gd name="connsiteX38" fmla="*/ 260382 w 5426208"/>
                <a:gd name="connsiteY38" fmla="*/ 3047298 h 5955105"/>
                <a:gd name="connsiteX39" fmla="*/ 5859 w 5426208"/>
                <a:gd name="connsiteY39" fmla="*/ 2679652 h 5955105"/>
                <a:gd name="connsiteX40" fmla="*/ 109554 w 5426208"/>
                <a:gd name="connsiteY40" fmla="*/ 3273541 h 5955105"/>
                <a:gd name="connsiteX41" fmla="*/ 420638 w 5426208"/>
                <a:gd name="connsiteY41" fmla="*/ 4678135 h 5955105"/>
                <a:gd name="connsiteX42" fmla="*/ 967661 w 5426208"/>
                <a:gd name="connsiteY42" fmla="*/ 5261586 h 5955105"/>
                <a:gd name="connsiteX43" fmla="*/ 1523574 w 5426208"/>
                <a:gd name="connsiteY43" fmla="*/ 5517120 h 5955105"/>
                <a:gd name="connsiteX44" fmla="*/ 2471273 w 5426208"/>
                <a:gd name="connsiteY44" fmla="*/ 5597272 h 5955105"/>
                <a:gd name="connsiteX45" fmla="*/ 3384948 w 5426208"/>
                <a:gd name="connsiteY45" fmla="*/ 5400746 h 5955105"/>
                <a:gd name="connsiteX46" fmla="*/ 3500869 w 5426208"/>
                <a:gd name="connsiteY46" fmla="*/ 5473887 h 5955105"/>
                <a:gd name="connsiteX47" fmla="*/ 3506134 w 5426208"/>
                <a:gd name="connsiteY47" fmla="*/ 5955105 h 5955105"/>
                <a:gd name="connsiteX0" fmla="*/ 4469964 w 5426208"/>
                <a:gd name="connsiteY0" fmla="*/ 5830286 h 5962021"/>
                <a:gd name="connsiteX1" fmla="*/ 4282215 w 5426208"/>
                <a:gd name="connsiteY1" fmla="*/ 5282531 h 5962021"/>
                <a:gd name="connsiteX2" fmla="*/ 4330110 w 5426208"/>
                <a:gd name="connsiteY2" fmla="*/ 5014472 h 5962021"/>
                <a:gd name="connsiteX3" fmla="*/ 4631881 w 5426208"/>
                <a:gd name="connsiteY3" fmla="*/ 4609486 h 5962021"/>
                <a:gd name="connsiteX4" fmla="*/ 5058626 w 5426208"/>
                <a:gd name="connsiteY4" fmla="*/ 3563261 h 5962021"/>
                <a:gd name="connsiteX5" fmla="*/ 5416844 w 5426208"/>
                <a:gd name="connsiteY5" fmla="*/ 2498032 h 5962021"/>
                <a:gd name="connsiteX6" fmla="*/ 5253752 w 5426208"/>
                <a:gd name="connsiteY6" fmla="*/ 2510232 h 5962021"/>
                <a:gd name="connsiteX7" fmla="*/ 4553133 w 5426208"/>
                <a:gd name="connsiteY7" fmla="*/ 3029749 h 5962021"/>
                <a:gd name="connsiteX8" fmla="*/ 3980892 w 5426208"/>
                <a:gd name="connsiteY8" fmla="*/ 3972902 h 5962021"/>
                <a:gd name="connsiteX9" fmla="*/ 4002122 w 5426208"/>
                <a:gd name="connsiteY9" fmla="*/ 3282804 h 5962021"/>
                <a:gd name="connsiteX10" fmla="*/ 4261463 w 5426208"/>
                <a:gd name="connsiteY10" fmla="*/ 1745590 h 5962021"/>
                <a:gd name="connsiteX11" fmla="*/ 4416873 w 5426208"/>
                <a:gd name="connsiteY11" fmla="*/ 1146050 h 5962021"/>
                <a:gd name="connsiteX12" fmla="*/ 4596120 w 5426208"/>
                <a:gd name="connsiteY12" fmla="*/ 687596 h 5962021"/>
                <a:gd name="connsiteX13" fmla="*/ 4049958 w 5426208"/>
                <a:gd name="connsiteY13" fmla="*/ 961463 h 5962021"/>
                <a:gd name="connsiteX14" fmla="*/ 3488008 w 5426208"/>
                <a:gd name="connsiteY14" fmla="*/ 2077884 h 5962021"/>
                <a:gd name="connsiteX15" fmla="*/ 3287203 w 5426208"/>
                <a:gd name="connsiteY15" fmla="*/ 3171557 h 5962021"/>
                <a:gd name="connsiteX16" fmla="*/ 3292845 w 5426208"/>
                <a:gd name="connsiteY16" fmla="*/ 3855492 h 5962021"/>
                <a:gd name="connsiteX17" fmla="*/ 3192806 w 5426208"/>
                <a:gd name="connsiteY17" fmla="*/ 3605098 h 5962021"/>
                <a:gd name="connsiteX18" fmla="*/ 3006290 w 5426208"/>
                <a:gd name="connsiteY18" fmla="*/ 2735366 h 5962021"/>
                <a:gd name="connsiteX19" fmla="*/ 2437902 w 5426208"/>
                <a:gd name="connsiteY19" fmla="*/ 1391135 h 5962021"/>
                <a:gd name="connsiteX20" fmla="*/ 2116465 w 5426208"/>
                <a:gd name="connsiteY20" fmla="*/ 604830 h 5962021"/>
                <a:gd name="connsiteX21" fmla="*/ 1934158 w 5426208"/>
                <a:gd name="connsiteY21" fmla="*/ 263619 h 5962021"/>
                <a:gd name="connsiteX22" fmla="*/ 1759700 w 5426208"/>
                <a:gd name="connsiteY22" fmla="*/ 44801 h 5962021"/>
                <a:gd name="connsiteX23" fmla="*/ 1504721 w 5426208"/>
                <a:gd name="connsiteY23" fmla="*/ 1178280 h 5962021"/>
                <a:gd name="connsiteX24" fmla="*/ 1919500 w 5426208"/>
                <a:gd name="connsiteY24" fmla="*/ 2507459 h 5962021"/>
                <a:gd name="connsiteX25" fmla="*/ 2511779 w 5426208"/>
                <a:gd name="connsiteY25" fmla="*/ 3675170 h 5962021"/>
                <a:gd name="connsiteX26" fmla="*/ 2507282 w 5426208"/>
                <a:gd name="connsiteY26" fmla="*/ 3841321 h 5962021"/>
                <a:gd name="connsiteX27" fmla="*/ 1259624 w 5426208"/>
                <a:gd name="connsiteY27" fmla="*/ 2328350 h 5962021"/>
                <a:gd name="connsiteX28" fmla="*/ 760003 w 5426208"/>
                <a:gd name="connsiteY28" fmla="*/ 1781595 h 5962021"/>
                <a:gd name="connsiteX29" fmla="*/ 213248 w 5426208"/>
                <a:gd name="connsiteY29" fmla="*/ 1272548 h 5962021"/>
                <a:gd name="connsiteX30" fmla="*/ 213248 w 5426208"/>
                <a:gd name="connsiteY30" fmla="*/ 1404523 h 5962021"/>
                <a:gd name="connsiteX31" fmla="*/ 694015 w 5426208"/>
                <a:gd name="connsiteY31" fmla="*/ 2743129 h 5962021"/>
                <a:gd name="connsiteX32" fmla="*/ 1253280 w 5426208"/>
                <a:gd name="connsiteY32" fmla="*/ 3773089 h 5962021"/>
                <a:gd name="connsiteX33" fmla="*/ 2015715 w 5426208"/>
                <a:gd name="connsiteY33" fmla="*/ 4414391 h 5962021"/>
                <a:gd name="connsiteX34" fmla="*/ 2631307 w 5426208"/>
                <a:gd name="connsiteY34" fmla="*/ 4736844 h 5962021"/>
                <a:gd name="connsiteX35" fmla="*/ 2175214 w 5426208"/>
                <a:gd name="connsiteY35" fmla="*/ 4767647 h 5962021"/>
                <a:gd name="connsiteX36" fmla="*/ 1502268 w 5426208"/>
                <a:gd name="connsiteY36" fmla="*/ 4553614 h 5962021"/>
                <a:gd name="connsiteX37" fmla="*/ 760003 w 5426208"/>
                <a:gd name="connsiteY37" fmla="*/ 3949760 h 5962021"/>
                <a:gd name="connsiteX38" fmla="*/ 260382 w 5426208"/>
                <a:gd name="connsiteY38" fmla="*/ 3054214 h 5962021"/>
                <a:gd name="connsiteX39" fmla="*/ 5859 w 5426208"/>
                <a:gd name="connsiteY39" fmla="*/ 2686568 h 5962021"/>
                <a:gd name="connsiteX40" fmla="*/ 109554 w 5426208"/>
                <a:gd name="connsiteY40" fmla="*/ 3280457 h 5962021"/>
                <a:gd name="connsiteX41" fmla="*/ 420638 w 5426208"/>
                <a:gd name="connsiteY41" fmla="*/ 4685051 h 5962021"/>
                <a:gd name="connsiteX42" fmla="*/ 967661 w 5426208"/>
                <a:gd name="connsiteY42" fmla="*/ 5268502 h 5962021"/>
                <a:gd name="connsiteX43" fmla="*/ 1523574 w 5426208"/>
                <a:gd name="connsiteY43" fmla="*/ 5524036 h 5962021"/>
                <a:gd name="connsiteX44" fmla="*/ 2471273 w 5426208"/>
                <a:gd name="connsiteY44" fmla="*/ 5604188 h 5962021"/>
                <a:gd name="connsiteX45" fmla="*/ 3384948 w 5426208"/>
                <a:gd name="connsiteY45" fmla="*/ 5407662 h 5962021"/>
                <a:gd name="connsiteX46" fmla="*/ 3500869 w 5426208"/>
                <a:gd name="connsiteY46" fmla="*/ 5480803 h 5962021"/>
                <a:gd name="connsiteX47" fmla="*/ 3506134 w 5426208"/>
                <a:gd name="connsiteY47" fmla="*/ 5962021 h 5962021"/>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3006290 w 5426208"/>
                <a:gd name="connsiteY18" fmla="*/ 2753102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64295 w 5426208"/>
                <a:gd name="connsiteY18" fmla="*/ 2747898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32473 w 5426208"/>
                <a:gd name="connsiteY18" fmla="*/ 2740246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36 h 5979771"/>
                <a:gd name="connsiteX1" fmla="*/ 4282215 w 5426208"/>
                <a:gd name="connsiteY1" fmla="*/ 5300281 h 5979771"/>
                <a:gd name="connsiteX2" fmla="*/ 4330110 w 5426208"/>
                <a:gd name="connsiteY2" fmla="*/ 5032222 h 5979771"/>
                <a:gd name="connsiteX3" fmla="*/ 4631881 w 5426208"/>
                <a:gd name="connsiteY3" fmla="*/ 4627236 h 5979771"/>
                <a:gd name="connsiteX4" fmla="*/ 5058626 w 5426208"/>
                <a:gd name="connsiteY4" fmla="*/ 3581011 h 5979771"/>
                <a:gd name="connsiteX5" fmla="*/ 5416844 w 5426208"/>
                <a:gd name="connsiteY5" fmla="*/ 2515782 h 5979771"/>
                <a:gd name="connsiteX6" fmla="*/ 5253752 w 5426208"/>
                <a:gd name="connsiteY6" fmla="*/ 2527982 h 5979771"/>
                <a:gd name="connsiteX7" fmla="*/ 4553133 w 5426208"/>
                <a:gd name="connsiteY7" fmla="*/ 3047499 h 5979771"/>
                <a:gd name="connsiteX8" fmla="*/ 3980892 w 5426208"/>
                <a:gd name="connsiteY8" fmla="*/ 3990652 h 5979771"/>
                <a:gd name="connsiteX9" fmla="*/ 4002122 w 5426208"/>
                <a:gd name="connsiteY9" fmla="*/ 3300554 h 5979771"/>
                <a:gd name="connsiteX10" fmla="*/ 4261463 w 5426208"/>
                <a:gd name="connsiteY10" fmla="*/ 1763340 h 5979771"/>
                <a:gd name="connsiteX11" fmla="*/ 4416873 w 5426208"/>
                <a:gd name="connsiteY11" fmla="*/ 1163800 h 5979771"/>
                <a:gd name="connsiteX12" fmla="*/ 4596120 w 5426208"/>
                <a:gd name="connsiteY12" fmla="*/ 705346 h 5979771"/>
                <a:gd name="connsiteX13" fmla="*/ 4049958 w 5426208"/>
                <a:gd name="connsiteY13" fmla="*/ 979213 h 5979771"/>
                <a:gd name="connsiteX14" fmla="*/ 3488008 w 5426208"/>
                <a:gd name="connsiteY14" fmla="*/ 2095634 h 5979771"/>
                <a:gd name="connsiteX15" fmla="*/ 3287203 w 5426208"/>
                <a:gd name="connsiteY15" fmla="*/ 3189307 h 5979771"/>
                <a:gd name="connsiteX16" fmla="*/ 3292845 w 5426208"/>
                <a:gd name="connsiteY16" fmla="*/ 3873242 h 5979771"/>
                <a:gd name="connsiteX17" fmla="*/ 3192806 w 5426208"/>
                <a:gd name="connsiteY17" fmla="*/ 3622848 h 5979771"/>
                <a:gd name="connsiteX18" fmla="*/ 2932473 w 5426208"/>
                <a:gd name="connsiteY18" fmla="*/ 2740260 h 5979771"/>
                <a:gd name="connsiteX19" fmla="*/ 2399382 w 5426208"/>
                <a:gd name="connsiteY19" fmla="*/ 1409403 h 5979771"/>
                <a:gd name="connsiteX20" fmla="*/ 1934158 w 5426208"/>
                <a:gd name="connsiteY20" fmla="*/ 281369 h 5979771"/>
                <a:gd name="connsiteX21" fmla="*/ 1759700 w 5426208"/>
                <a:gd name="connsiteY21" fmla="*/ 62551 h 5979771"/>
                <a:gd name="connsiteX22" fmla="*/ 1504721 w 5426208"/>
                <a:gd name="connsiteY22" fmla="*/ 1196030 h 5979771"/>
                <a:gd name="connsiteX23" fmla="*/ 1919500 w 5426208"/>
                <a:gd name="connsiteY23" fmla="*/ 2525209 h 5979771"/>
                <a:gd name="connsiteX24" fmla="*/ 2511779 w 5426208"/>
                <a:gd name="connsiteY24" fmla="*/ 3692920 h 5979771"/>
                <a:gd name="connsiteX25" fmla="*/ 2507282 w 5426208"/>
                <a:gd name="connsiteY25" fmla="*/ 3859071 h 5979771"/>
                <a:gd name="connsiteX26" fmla="*/ 1259624 w 5426208"/>
                <a:gd name="connsiteY26" fmla="*/ 2346100 h 5979771"/>
                <a:gd name="connsiteX27" fmla="*/ 760003 w 5426208"/>
                <a:gd name="connsiteY27" fmla="*/ 1799345 h 5979771"/>
                <a:gd name="connsiteX28" fmla="*/ 213248 w 5426208"/>
                <a:gd name="connsiteY28" fmla="*/ 1290298 h 5979771"/>
                <a:gd name="connsiteX29" fmla="*/ 213248 w 5426208"/>
                <a:gd name="connsiteY29" fmla="*/ 1422273 h 5979771"/>
                <a:gd name="connsiteX30" fmla="*/ 694015 w 5426208"/>
                <a:gd name="connsiteY30" fmla="*/ 2760879 h 5979771"/>
                <a:gd name="connsiteX31" fmla="*/ 1253280 w 5426208"/>
                <a:gd name="connsiteY31" fmla="*/ 3790839 h 5979771"/>
                <a:gd name="connsiteX32" fmla="*/ 2015715 w 5426208"/>
                <a:gd name="connsiteY32" fmla="*/ 4432141 h 5979771"/>
                <a:gd name="connsiteX33" fmla="*/ 2631307 w 5426208"/>
                <a:gd name="connsiteY33" fmla="*/ 4754594 h 5979771"/>
                <a:gd name="connsiteX34" fmla="*/ 2175214 w 5426208"/>
                <a:gd name="connsiteY34" fmla="*/ 4785397 h 5979771"/>
                <a:gd name="connsiteX35" fmla="*/ 1502268 w 5426208"/>
                <a:gd name="connsiteY35" fmla="*/ 4571364 h 5979771"/>
                <a:gd name="connsiteX36" fmla="*/ 760003 w 5426208"/>
                <a:gd name="connsiteY36" fmla="*/ 3967510 h 5979771"/>
                <a:gd name="connsiteX37" fmla="*/ 260382 w 5426208"/>
                <a:gd name="connsiteY37" fmla="*/ 3071964 h 5979771"/>
                <a:gd name="connsiteX38" fmla="*/ 5859 w 5426208"/>
                <a:gd name="connsiteY38" fmla="*/ 2704318 h 5979771"/>
                <a:gd name="connsiteX39" fmla="*/ 109554 w 5426208"/>
                <a:gd name="connsiteY39" fmla="*/ 3298207 h 5979771"/>
                <a:gd name="connsiteX40" fmla="*/ 420638 w 5426208"/>
                <a:gd name="connsiteY40" fmla="*/ 4702801 h 5979771"/>
                <a:gd name="connsiteX41" fmla="*/ 967661 w 5426208"/>
                <a:gd name="connsiteY41" fmla="*/ 5286252 h 5979771"/>
                <a:gd name="connsiteX42" fmla="*/ 1523574 w 5426208"/>
                <a:gd name="connsiteY42" fmla="*/ 5541786 h 5979771"/>
                <a:gd name="connsiteX43" fmla="*/ 2471273 w 5426208"/>
                <a:gd name="connsiteY43" fmla="*/ 5621938 h 5979771"/>
                <a:gd name="connsiteX44" fmla="*/ 3384948 w 5426208"/>
                <a:gd name="connsiteY44" fmla="*/ 5425412 h 5979771"/>
                <a:gd name="connsiteX45" fmla="*/ 3500869 w 5426208"/>
                <a:gd name="connsiteY45" fmla="*/ 5498553 h 5979771"/>
                <a:gd name="connsiteX46" fmla="*/ 3506134 w 5426208"/>
                <a:gd name="connsiteY46" fmla="*/ 5979771 h 5979771"/>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596120 w 5426208"/>
                <a:gd name="connsiteY12" fmla="*/ 689122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40105 w 5426208"/>
                <a:gd name="connsiteY9" fmla="*/ 3319391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384948 w 5426043"/>
                <a:gd name="connsiteY44" fmla="*/ 5409188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394077 w 5426043"/>
                <a:gd name="connsiteY45" fmla="*/ 5495193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40194 w 5426043"/>
                <a:gd name="connsiteY2" fmla="*/ 4947008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85780 w 5426043"/>
                <a:gd name="connsiteY2" fmla="*/ 4979973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0534 w 5426043"/>
                <a:gd name="connsiteY8" fmla="*/ 4135949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311855 w 5426043"/>
                <a:gd name="connsiteY16" fmla="*/ 3851780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967843 w 5426225"/>
                <a:gd name="connsiteY41" fmla="*/ 5270028 h 5820250"/>
                <a:gd name="connsiteX42" fmla="*/ 1523756 w 5426225"/>
                <a:gd name="connsiteY42" fmla="*/ 5525562 h 5820250"/>
                <a:gd name="connsiteX43" fmla="*/ 2471455 w 5426225"/>
                <a:gd name="connsiteY43" fmla="*/ 5605714 h 5820250"/>
                <a:gd name="connsiteX44" fmla="*/ 3243083 w 5426225"/>
                <a:gd name="connsiteY44" fmla="*/ 5427626 h 5820250"/>
                <a:gd name="connsiteX45" fmla="*/ 3410128 w 5426225"/>
                <a:gd name="connsiteY45" fmla="*/ 5523928 h 5820250"/>
                <a:gd name="connsiteX46" fmla="*/ 3455644 w 5426225"/>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1523756 w 5426225"/>
                <a:gd name="connsiteY41" fmla="*/ 5525562 h 5820250"/>
                <a:gd name="connsiteX42" fmla="*/ 2471455 w 5426225"/>
                <a:gd name="connsiteY42" fmla="*/ 5605714 h 5820250"/>
                <a:gd name="connsiteX43" fmla="*/ 3243083 w 5426225"/>
                <a:gd name="connsiteY43" fmla="*/ 5427626 h 5820250"/>
                <a:gd name="connsiteX44" fmla="*/ 3410128 w 5426225"/>
                <a:gd name="connsiteY44" fmla="*/ 5523928 h 5820250"/>
                <a:gd name="connsiteX45" fmla="*/ 3455644 w 5426225"/>
                <a:gd name="connsiteY45" fmla="*/ 5820249 h 58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26225" h="5820250">
                  <a:moveTo>
                    <a:pt x="4361486" y="5609304"/>
                  </a:moveTo>
                  <a:cubicBezTo>
                    <a:pt x="4290845" y="5425964"/>
                    <a:pt x="4218872" y="5332208"/>
                    <a:pt x="4231313" y="5215361"/>
                  </a:cubicBezTo>
                  <a:cubicBezTo>
                    <a:pt x="4243754" y="5098514"/>
                    <a:pt x="4344731" y="5028828"/>
                    <a:pt x="4436133" y="4908219"/>
                  </a:cubicBezTo>
                  <a:cubicBezTo>
                    <a:pt x="4527536" y="4787610"/>
                    <a:pt x="4675949" y="4715614"/>
                    <a:pt x="4779728" y="4491709"/>
                  </a:cubicBezTo>
                  <a:cubicBezTo>
                    <a:pt x="4883507" y="4267804"/>
                    <a:pt x="4952592" y="3896812"/>
                    <a:pt x="5058808" y="3564787"/>
                  </a:cubicBezTo>
                  <a:cubicBezTo>
                    <a:pt x="5165024" y="3232762"/>
                    <a:pt x="5384505" y="2675063"/>
                    <a:pt x="5417026" y="2499558"/>
                  </a:cubicBezTo>
                  <a:cubicBezTo>
                    <a:pt x="5449547" y="2324053"/>
                    <a:pt x="5395991" y="2416073"/>
                    <a:pt x="5253934" y="2511758"/>
                  </a:cubicBezTo>
                  <a:cubicBezTo>
                    <a:pt x="5111877" y="2607443"/>
                    <a:pt x="4765963" y="2804601"/>
                    <a:pt x="4564682" y="3073666"/>
                  </a:cubicBezTo>
                  <a:cubicBezTo>
                    <a:pt x="4363402" y="3342731"/>
                    <a:pt x="4123683" y="4088628"/>
                    <a:pt x="4046251" y="4126147"/>
                  </a:cubicBezTo>
                  <a:cubicBezTo>
                    <a:pt x="3968819" y="4163666"/>
                    <a:pt x="4060805" y="3677596"/>
                    <a:pt x="4100087" y="3298781"/>
                  </a:cubicBezTo>
                  <a:cubicBezTo>
                    <a:pt x="4139369" y="2919967"/>
                    <a:pt x="4229114" y="2211794"/>
                    <a:pt x="4281942" y="1853260"/>
                  </a:cubicBezTo>
                  <a:cubicBezTo>
                    <a:pt x="4334770" y="1494726"/>
                    <a:pt x="4383260" y="1347511"/>
                    <a:pt x="4417055" y="1147576"/>
                  </a:cubicBezTo>
                  <a:cubicBezTo>
                    <a:pt x="4450850" y="947641"/>
                    <a:pt x="4543629" y="676062"/>
                    <a:pt x="4484715" y="653647"/>
                  </a:cubicBezTo>
                  <a:cubicBezTo>
                    <a:pt x="4425801" y="631232"/>
                    <a:pt x="4229660" y="775460"/>
                    <a:pt x="4063573" y="1013087"/>
                  </a:cubicBezTo>
                  <a:cubicBezTo>
                    <a:pt x="3897486" y="1250714"/>
                    <a:pt x="3617555" y="1719411"/>
                    <a:pt x="3488190" y="2079410"/>
                  </a:cubicBezTo>
                  <a:cubicBezTo>
                    <a:pt x="3358825" y="2439409"/>
                    <a:pt x="3316744" y="2877688"/>
                    <a:pt x="3287385" y="3173083"/>
                  </a:cubicBezTo>
                  <a:cubicBezTo>
                    <a:pt x="3258026" y="3468478"/>
                    <a:pt x="3327770" y="3779523"/>
                    <a:pt x="3312037" y="3851780"/>
                  </a:cubicBezTo>
                  <a:cubicBezTo>
                    <a:pt x="3296304" y="3924037"/>
                    <a:pt x="3256218" y="3794581"/>
                    <a:pt x="3192988" y="3606624"/>
                  </a:cubicBezTo>
                  <a:cubicBezTo>
                    <a:pt x="3129758" y="3418667"/>
                    <a:pt x="3064892" y="3092943"/>
                    <a:pt x="2932655" y="2724036"/>
                  </a:cubicBezTo>
                  <a:cubicBezTo>
                    <a:pt x="2800418" y="2355129"/>
                    <a:pt x="2568633" y="1791418"/>
                    <a:pt x="2399564" y="1393179"/>
                  </a:cubicBezTo>
                  <a:cubicBezTo>
                    <a:pt x="2230495" y="994941"/>
                    <a:pt x="2024857" y="559080"/>
                    <a:pt x="1918243" y="334605"/>
                  </a:cubicBezTo>
                  <a:cubicBezTo>
                    <a:pt x="1811629" y="110130"/>
                    <a:pt x="1828772" y="-94540"/>
                    <a:pt x="1759882" y="46327"/>
                  </a:cubicBezTo>
                  <a:cubicBezTo>
                    <a:pt x="1690992" y="187194"/>
                    <a:pt x="1478270" y="769363"/>
                    <a:pt x="1504903" y="1179806"/>
                  </a:cubicBezTo>
                  <a:cubicBezTo>
                    <a:pt x="1531536" y="1590249"/>
                    <a:pt x="1751839" y="2092837"/>
                    <a:pt x="1919682" y="2508985"/>
                  </a:cubicBezTo>
                  <a:cubicBezTo>
                    <a:pt x="2087525" y="2925133"/>
                    <a:pt x="2413997" y="3454386"/>
                    <a:pt x="2511961" y="3676696"/>
                  </a:cubicBezTo>
                  <a:cubicBezTo>
                    <a:pt x="2609925" y="3899006"/>
                    <a:pt x="2640198" y="3976933"/>
                    <a:pt x="2507464" y="3842847"/>
                  </a:cubicBezTo>
                  <a:cubicBezTo>
                    <a:pt x="2374730" y="3708761"/>
                    <a:pt x="1551019" y="2673164"/>
                    <a:pt x="1259806" y="2329876"/>
                  </a:cubicBezTo>
                  <a:cubicBezTo>
                    <a:pt x="968593" y="1986588"/>
                    <a:pt x="934581" y="1959088"/>
                    <a:pt x="760185" y="1783121"/>
                  </a:cubicBezTo>
                  <a:cubicBezTo>
                    <a:pt x="585789" y="1607154"/>
                    <a:pt x="304556" y="1336919"/>
                    <a:pt x="213430" y="1274074"/>
                  </a:cubicBezTo>
                  <a:cubicBezTo>
                    <a:pt x="122304" y="1211229"/>
                    <a:pt x="133302" y="1160952"/>
                    <a:pt x="213430" y="1406049"/>
                  </a:cubicBezTo>
                  <a:cubicBezTo>
                    <a:pt x="293558" y="1651146"/>
                    <a:pt x="520858" y="2349894"/>
                    <a:pt x="694197" y="2744655"/>
                  </a:cubicBezTo>
                  <a:cubicBezTo>
                    <a:pt x="867536" y="3139416"/>
                    <a:pt x="1033179" y="3496071"/>
                    <a:pt x="1253462" y="3774615"/>
                  </a:cubicBezTo>
                  <a:cubicBezTo>
                    <a:pt x="1473745" y="4053159"/>
                    <a:pt x="1786226" y="4255291"/>
                    <a:pt x="2015897" y="4415917"/>
                  </a:cubicBezTo>
                  <a:cubicBezTo>
                    <a:pt x="2245568" y="4576543"/>
                    <a:pt x="2599073" y="4704664"/>
                    <a:pt x="2631489" y="4738370"/>
                  </a:cubicBezTo>
                  <a:cubicBezTo>
                    <a:pt x="2663905" y="4772076"/>
                    <a:pt x="2363569" y="4799711"/>
                    <a:pt x="2175396" y="4769173"/>
                  </a:cubicBezTo>
                  <a:cubicBezTo>
                    <a:pt x="1987223" y="4738635"/>
                    <a:pt x="1738318" y="4691454"/>
                    <a:pt x="1502450" y="4555140"/>
                  </a:cubicBezTo>
                  <a:cubicBezTo>
                    <a:pt x="1266582" y="4418826"/>
                    <a:pt x="967166" y="4201186"/>
                    <a:pt x="760185" y="3951286"/>
                  </a:cubicBezTo>
                  <a:cubicBezTo>
                    <a:pt x="553204" y="3701386"/>
                    <a:pt x="386255" y="3266272"/>
                    <a:pt x="260564" y="3055740"/>
                  </a:cubicBezTo>
                  <a:cubicBezTo>
                    <a:pt x="134873" y="2845208"/>
                    <a:pt x="31179" y="2650387"/>
                    <a:pt x="6041" y="2688094"/>
                  </a:cubicBezTo>
                  <a:cubicBezTo>
                    <a:pt x="-19097" y="2725801"/>
                    <a:pt x="37824" y="2968981"/>
                    <a:pt x="109736" y="3281983"/>
                  </a:cubicBezTo>
                  <a:cubicBezTo>
                    <a:pt x="181648" y="3594985"/>
                    <a:pt x="201844" y="4192176"/>
                    <a:pt x="437514" y="4566106"/>
                  </a:cubicBezTo>
                  <a:cubicBezTo>
                    <a:pt x="673184" y="4940036"/>
                    <a:pt x="1184766" y="5352294"/>
                    <a:pt x="1523756" y="5525562"/>
                  </a:cubicBezTo>
                  <a:cubicBezTo>
                    <a:pt x="1862746" y="5698830"/>
                    <a:pt x="2184900" y="5622037"/>
                    <a:pt x="2471455" y="5605714"/>
                  </a:cubicBezTo>
                  <a:cubicBezTo>
                    <a:pt x="2758010" y="5589391"/>
                    <a:pt x="3144000" y="5442008"/>
                    <a:pt x="3243083" y="5427626"/>
                  </a:cubicBezTo>
                  <a:cubicBezTo>
                    <a:pt x="3342166" y="5413244"/>
                    <a:pt x="3406420" y="5413989"/>
                    <a:pt x="3410128" y="5523928"/>
                  </a:cubicBezTo>
                  <a:cubicBezTo>
                    <a:pt x="3413836" y="5633867"/>
                    <a:pt x="3448772" y="5675021"/>
                    <a:pt x="3455644" y="5820249"/>
                  </a:cubicBezTo>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6" descr="http://www.designofsignage.com/application/symbol/building/image/600x600/no-smoking-2-circle.jpg">
            <a:extLst>
              <a:ext uri="{FF2B5EF4-FFF2-40B4-BE49-F238E27FC236}">
                <a16:creationId xmlns:a16="http://schemas.microsoft.com/office/drawing/2014/main" id="{B5660A6D-BC11-9E0E-9E74-48CA554FB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26" t="5351" r="5414" b="5687"/>
          <a:stretch>
            <a:fillRect/>
          </a:stretch>
        </p:blipFill>
        <p:spPr bwMode="auto">
          <a:xfrm>
            <a:off x="3853839" y="2545035"/>
            <a:ext cx="2940478" cy="29405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54CEECB-6F7A-658F-A29C-3AC2CAD9A858}"/>
              </a:ext>
            </a:extLst>
          </p:cNvPr>
          <p:cNvSpPr txBox="1"/>
          <p:nvPr/>
        </p:nvSpPr>
        <p:spPr>
          <a:xfrm>
            <a:off x="7471798" y="2596243"/>
            <a:ext cx="3807107" cy="357595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lang="en-US" sz="1600" dirty="0"/>
              <a:t>There is a no smoking policy in place for the following areas:</a:t>
            </a:r>
          </a:p>
          <a:p>
            <a:pPr indent="-228600">
              <a:lnSpc>
                <a:spcPct val="90000"/>
              </a:lnSpc>
              <a:spcAft>
                <a:spcPts val="600"/>
              </a:spcAft>
              <a:buFont typeface="Arial" panose="020B0604020202020204" pitchFamily="34" charset="0"/>
              <a:buChar char="•"/>
              <a:defRPr/>
            </a:pPr>
            <a:endParaRPr lang="en-US" sz="1600" dirty="0"/>
          </a:p>
          <a:p>
            <a:pPr indent="-228600">
              <a:lnSpc>
                <a:spcPct val="90000"/>
              </a:lnSpc>
              <a:spcAft>
                <a:spcPts val="600"/>
              </a:spcAft>
              <a:buFont typeface="Arial" panose="020B0604020202020204" pitchFamily="34" charset="0"/>
              <a:buChar char="•"/>
              <a:defRPr/>
            </a:pPr>
            <a:r>
              <a:rPr lang="en-US" sz="1600" dirty="0">
                <a:sym typeface="Wingdings 2" charset="0"/>
              </a:rPr>
              <a:t>All airside areas; </a:t>
            </a:r>
          </a:p>
          <a:p>
            <a:pPr indent="-228600">
              <a:lnSpc>
                <a:spcPct val="90000"/>
              </a:lnSpc>
              <a:spcAft>
                <a:spcPts val="600"/>
              </a:spcAft>
              <a:buFont typeface="Arial" panose="020B0604020202020204" pitchFamily="34" charset="0"/>
              <a:buChar char="•"/>
              <a:defRPr/>
            </a:pPr>
            <a:endParaRPr lang="en-US" sz="1600" dirty="0">
              <a:sym typeface="Wingdings 2" charset="0"/>
            </a:endParaRPr>
          </a:p>
          <a:p>
            <a:pPr indent="-228600">
              <a:lnSpc>
                <a:spcPct val="90000"/>
              </a:lnSpc>
              <a:spcAft>
                <a:spcPts val="600"/>
              </a:spcAft>
              <a:buFont typeface="Arial" panose="020B0604020202020204" pitchFamily="34" charset="0"/>
              <a:buChar char="•"/>
              <a:defRPr/>
            </a:pPr>
            <a:r>
              <a:rPr lang="en-US" sz="1600" dirty="0">
                <a:sym typeface="Wingdings 2" charset="0"/>
              </a:rPr>
              <a:t>Inside the terminal building and within 4 </a:t>
            </a:r>
            <a:r>
              <a:rPr lang="en-US" sz="1600" dirty="0" err="1">
                <a:sym typeface="Wingdings 2" charset="0"/>
              </a:rPr>
              <a:t>metres</a:t>
            </a:r>
            <a:r>
              <a:rPr lang="en-US" sz="1600" dirty="0">
                <a:sym typeface="Wingdings 2" charset="0"/>
              </a:rPr>
              <a:t> of all entrances to the terminal building; and</a:t>
            </a:r>
          </a:p>
          <a:p>
            <a:pPr indent="-228600">
              <a:lnSpc>
                <a:spcPct val="90000"/>
              </a:lnSpc>
              <a:spcAft>
                <a:spcPts val="600"/>
              </a:spcAft>
              <a:buFont typeface="Arial" panose="020B0604020202020204" pitchFamily="34" charset="0"/>
              <a:buChar char="•"/>
              <a:defRPr/>
            </a:pPr>
            <a:endParaRPr lang="en-US" sz="1600" dirty="0">
              <a:sym typeface="Wingdings 2" charset="0"/>
            </a:endParaRPr>
          </a:p>
          <a:p>
            <a:pPr indent="-228600">
              <a:lnSpc>
                <a:spcPct val="90000"/>
              </a:lnSpc>
              <a:spcAft>
                <a:spcPts val="600"/>
              </a:spcAft>
              <a:buFont typeface="Arial" panose="020B0604020202020204" pitchFamily="34" charset="0"/>
              <a:buChar char="•"/>
              <a:defRPr/>
            </a:pPr>
            <a:r>
              <a:rPr lang="en-US" sz="1600" dirty="0">
                <a:sym typeface="Wingdings 2" charset="0"/>
              </a:rPr>
              <a:t>Inside any council buildings or vehicles.  </a:t>
            </a:r>
          </a:p>
          <a:p>
            <a:pPr indent="-228600">
              <a:lnSpc>
                <a:spcPct val="90000"/>
              </a:lnSpc>
              <a:spcAft>
                <a:spcPts val="600"/>
              </a:spcAft>
              <a:buFont typeface="Arial" panose="020B0604020202020204" pitchFamily="34" charset="0"/>
              <a:buChar char="•"/>
            </a:pPr>
            <a:endParaRPr lang="en-US" sz="1600" dirty="0">
              <a:solidFill>
                <a:schemeClr val="tx2"/>
              </a:solidFill>
            </a:endParaRPr>
          </a:p>
        </p:txBody>
      </p:sp>
    </p:spTree>
    <p:extLst>
      <p:ext uri="{BB962C8B-B14F-4D97-AF65-F5344CB8AC3E}">
        <p14:creationId xmlns:p14="http://schemas.microsoft.com/office/powerpoint/2010/main" val="307558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FF89-41C0-E3AD-221F-44F1A5CD128D}"/>
              </a:ext>
            </a:extLst>
          </p:cNvPr>
          <p:cNvSpPr>
            <a:spLocks noGrp="1"/>
          </p:cNvSpPr>
          <p:nvPr>
            <p:ph type="title"/>
          </p:nvPr>
        </p:nvSpPr>
        <p:spPr>
          <a:xfrm>
            <a:off x="6257979" y="421839"/>
            <a:ext cx="5097409" cy="582516"/>
          </a:xfrm>
        </p:spPr>
        <p:txBody>
          <a:bodyPr/>
          <a:lstStyle/>
          <a:p>
            <a:r>
              <a:rPr lang="en-AU" b="1" dirty="0"/>
              <a:t>Hot Work</a:t>
            </a:r>
          </a:p>
        </p:txBody>
      </p:sp>
      <p:pic>
        <p:nvPicPr>
          <p:cNvPr id="5" name="Picture 4" descr="airport logo RGB2">
            <a:extLst>
              <a:ext uri="{FF2B5EF4-FFF2-40B4-BE49-F238E27FC236}">
                <a16:creationId xmlns:a16="http://schemas.microsoft.com/office/drawing/2014/main" id="{7A4EBA61-264F-CEFA-3BA0-887977E822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71" r="1" b="1"/>
          <a:stretch/>
        </p:blipFill>
        <p:spPr bwMode="auto">
          <a:xfrm>
            <a:off x="786380" y="421839"/>
            <a:ext cx="2641270" cy="182684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
        <p:nvSpPr>
          <p:cNvPr id="4" name="TextBox 3">
            <a:extLst>
              <a:ext uri="{FF2B5EF4-FFF2-40B4-BE49-F238E27FC236}">
                <a16:creationId xmlns:a16="http://schemas.microsoft.com/office/drawing/2014/main" id="{C48F44CF-0610-903C-14C6-785595B0C6FC}"/>
              </a:ext>
            </a:extLst>
          </p:cNvPr>
          <p:cNvSpPr txBox="1"/>
          <p:nvPr/>
        </p:nvSpPr>
        <p:spPr>
          <a:xfrm>
            <a:off x="1260445" y="2248679"/>
            <a:ext cx="10534475" cy="646331"/>
          </a:xfrm>
          <a:prstGeom prst="rect">
            <a:avLst/>
          </a:prstGeom>
          <a:noFill/>
        </p:spPr>
        <p:txBody>
          <a:bodyPr wrap="square">
            <a:spAutoFit/>
          </a:bodyPr>
          <a:lstStyle/>
          <a:p>
            <a:pPr>
              <a:defRPr/>
            </a:pPr>
            <a:r>
              <a:rPr lang="en-AU" dirty="0">
                <a:ea typeface="ＭＳ Ｐゴシック" charset="0"/>
              </a:rPr>
              <a:t>Airport management will require the issue of a Hot Work Permit before any hot work like welding, cutting with power tools and using naked flames can be conducted.</a:t>
            </a:r>
          </a:p>
        </p:txBody>
      </p:sp>
      <p:sp>
        <p:nvSpPr>
          <p:cNvPr id="7" name="TextBox 6">
            <a:extLst>
              <a:ext uri="{FF2B5EF4-FFF2-40B4-BE49-F238E27FC236}">
                <a16:creationId xmlns:a16="http://schemas.microsoft.com/office/drawing/2014/main" id="{F3C84742-82A2-5636-98E6-85E3E1EA63B9}"/>
              </a:ext>
            </a:extLst>
          </p:cNvPr>
          <p:cNvSpPr txBox="1"/>
          <p:nvPr/>
        </p:nvSpPr>
        <p:spPr>
          <a:xfrm>
            <a:off x="706773" y="3290689"/>
            <a:ext cx="6094602" cy="2862322"/>
          </a:xfrm>
          <a:prstGeom prst="rect">
            <a:avLst/>
          </a:prstGeom>
          <a:noFill/>
        </p:spPr>
        <p:txBody>
          <a:bodyPr wrap="square">
            <a:spAutoFit/>
          </a:bodyPr>
          <a:lstStyle/>
          <a:p>
            <a:pPr>
              <a:defRPr/>
            </a:pPr>
            <a:r>
              <a:rPr lang="en-AU" dirty="0">
                <a:ea typeface="ＭＳ Ｐゴシック" charset="0"/>
              </a:rPr>
              <a:t>Hot work is not permitted airside when an aircraft is on the apron.</a:t>
            </a:r>
          </a:p>
          <a:p>
            <a:pPr>
              <a:defRPr/>
            </a:pPr>
            <a:endParaRPr lang="en-AU" dirty="0">
              <a:ea typeface="ＭＳ Ｐゴシック" charset="0"/>
            </a:endParaRPr>
          </a:p>
          <a:p>
            <a:pPr>
              <a:defRPr/>
            </a:pPr>
            <a:r>
              <a:rPr lang="en-AU" dirty="0">
                <a:solidFill>
                  <a:srgbClr val="FF0000"/>
                </a:solidFill>
                <a:ea typeface="ＭＳ Ｐゴシック" charset="0"/>
              </a:rPr>
              <a:t>NO welding</a:t>
            </a:r>
          </a:p>
          <a:p>
            <a:pPr>
              <a:defRPr/>
            </a:pPr>
            <a:endParaRPr lang="en-AU" dirty="0">
              <a:solidFill>
                <a:srgbClr val="FF0000"/>
              </a:solidFill>
              <a:ea typeface="ＭＳ Ｐゴシック" charset="0"/>
            </a:endParaRPr>
          </a:p>
          <a:p>
            <a:pPr>
              <a:defRPr/>
            </a:pPr>
            <a:r>
              <a:rPr lang="en-AU" dirty="0">
                <a:solidFill>
                  <a:srgbClr val="FF0000"/>
                </a:solidFill>
                <a:ea typeface="ＭＳ Ｐゴシック" charset="0"/>
              </a:rPr>
              <a:t>NO grinding</a:t>
            </a:r>
          </a:p>
          <a:p>
            <a:pPr>
              <a:defRPr/>
            </a:pPr>
            <a:endParaRPr lang="en-AU" dirty="0">
              <a:solidFill>
                <a:srgbClr val="FF0000"/>
              </a:solidFill>
              <a:ea typeface="ＭＳ Ｐゴシック" charset="0"/>
            </a:endParaRPr>
          </a:p>
          <a:p>
            <a:pPr>
              <a:defRPr/>
            </a:pPr>
            <a:r>
              <a:rPr lang="en-AU" dirty="0">
                <a:solidFill>
                  <a:srgbClr val="FF0000"/>
                </a:solidFill>
                <a:ea typeface="ＭＳ Ｐゴシック" charset="0"/>
              </a:rPr>
              <a:t>NO oxy cutting</a:t>
            </a:r>
          </a:p>
          <a:p>
            <a:pPr>
              <a:defRPr/>
            </a:pPr>
            <a:endParaRPr lang="en-AU" dirty="0">
              <a:solidFill>
                <a:srgbClr val="FF0000"/>
              </a:solidFill>
              <a:ea typeface="ＭＳ Ｐゴシック" charset="0"/>
            </a:endParaRPr>
          </a:p>
          <a:p>
            <a:pPr>
              <a:defRPr/>
            </a:pPr>
            <a:r>
              <a:rPr lang="en-AU" dirty="0">
                <a:solidFill>
                  <a:srgbClr val="FF0000"/>
                </a:solidFill>
                <a:ea typeface="ＭＳ Ｐゴシック" charset="0"/>
              </a:rPr>
              <a:t>NO naked flame</a:t>
            </a:r>
          </a:p>
        </p:txBody>
      </p:sp>
      <p:pic>
        <p:nvPicPr>
          <p:cNvPr id="9" name="Picture Placeholder 4" descr="hotworks">
            <a:extLst>
              <a:ext uri="{FF2B5EF4-FFF2-40B4-BE49-F238E27FC236}">
                <a16:creationId xmlns:a16="http://schemas.microsoft.com/office/drawing/2014/main" id="{7B95FB32-E32B-97E7-BF43-602BF2B1E4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3011" y="3429000"/>
            <a:ext cx="3621150" cy="271651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313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93FF89-41C0-E3AD-221F-44F1A5CD128D}"/>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sz="4400" b="1" kern="1200">
                <a:solidFill>
                  <a:schemeClr val="tx1"/>
                </a:solidFill>
                <a:latin typeface="+mj-lt"/>
                <a:ea typeface="+mj-ea"/>
                <a:cs typeface="+mj-cs"/>
              </a:rPr>
              <a:t>Dial Before You Dig</a:t>
            </a:r>
          </a:p>
        </p:txBody>
      </p:sp>
      <p:sp>
        <p:nvSpPr>
          <p:cNvPr id="6" name="TextBox 5">
            <a:extLst>
              <a:ext uri="{FF2B5EF4-FFF2-40B4-BE49-F238E27FC236}">
                <a16:creationId xmlns:a16="http://schemas.microsoft.com/office/drawing/2014/main" id="{436223F2-010F-8BAD-960C-4A7E161E07BF}"/>
              </a:ext>
            </a:extLst>
          </p:cNvPr>
          <p:cNvSpPr txBox="1"/>
          <p:nvPr/>
        </p:nvSpPr>
        <p:spPr>
          <a:xfrm>
            <a:off x="838201" y="1825625"/>
            <a:ext cx="5092194" cy="4351338"/>
          </a:xfrm>
          <a:prstGeom prst="rect">
            <a:avLst/>
          </a:prstGeom>
        </p:spPr>
        <p:txBody>
          <a:bodyPr vert="horz" lIns="91440" tIns="45720" rIns="91440" bIns="45720" rtlCol="0">
            <a:normAutofit/>
          </a:bodyPr>
          <a:lstStyle/>
          <a:p>
            <a:pPr indent="-228600">
              <a:lnSpc>
                <a:spcPct val="90000"/>
              </a:lnSpc>
              <a:spcAft>
                <a:spcPts val="1200"/>
              </a:spcAft>
              <a:buFont typeface="Arial" panose="020B0604020202020204" pitchFamily="34" charset="0"/>
              <a:buChar char="•"/>
              <a:defRPr/>
            </a:pPr>
            <a:r>
              <a:rPr lang="en-US" dirty="0"/>
              <a:t>Hervey Bay Airport has extensive underground electrical and communications cable in the airside work areas. </a:t>
            </a:r>
          </a:p>
          <a:p>
            <a:pPr indent="-228600">
              <a:lnSpc>
                <a:spcPct val="90000"/>
              </a:lnSpc>
              <a:spcAft>
                <a:spcPts val="1200"/>
              </a:spcAft>
              <a:buFont typeface="Arial" panose="020B0604020202020204" pitchFamily="34" charset="0"/>
              <a:buChar char="•"/>
              <a:defRPr/>
            </a:pPr>
            <a:r>
              <a:rPr lang="en-US" dirty="0"/>
              <a:t>A trenching permit </a:t>
            </a:r>
            <a:r>
              <a:rPr lang="en-US" b="1" dirty="0"/>
              <a:t>must be</a:t>
            </a:r>
            <a:r>
              <a:rPr lang="en-US" dirty="0"/>
              <a:t> completed prior to commencement of any excavation to ensure no airport electrical, communications or aircraft navigational equipment is damaged or interrupted.</a:t>
            </a:r>
          </a:p>
          <a:p>
            <a:pPr indent="-228600">
              <a:lnSpc>
                <a:spcPct val="90000"/>
              </a:lnSpc>
              <a:spcAft>
                <a:spcPts val="1200"/>
              </a:spcAft>
              <a:buFont typeface="Arial" panose="020B0604020202020204" pitchFamily="34" charset="0"/>
              <a:buChar char="•"/>
              <a:defRPr/>
            </a:pPr>
            <a:r>
              <a:rPr lang="en-US" dirty="0"/>
              <a:t>Contact Duty AOO on 0419 671 405 to locate electrical infrastructure on the airport prior to commencing any excavation.</a:t>
            </a:r>
          </a:p>
          <a:p>
            <a:pPr indent="-228600">
              <a:lnSpc>
                <a:spcPct val="90000"/>
              </a:lnSpc>
              <a:spcAft>
                <a:spcPts val="1200"/>
              </a:spcAft>
              <a:buFont typeface="Arial" panose="020B0604020202020204" pitchFamily="34" charset="0"/>
              <a:buChar char="•"/>
              <a:defRPr/>
            </a:pPr>
            <a:r>
              <a:rPr lang="en-US" dirty="0"/>
              <a:t>All contractors are responsible for locating all other underground infrastructure on the landside.</a:t>
            </a:r>
          </a:p>
        </p:txBody>
      </p:sp>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6" descr="MVC-018F">
            <a:extLst>
              <a:ext uri="{FF2B5EF4-FFF2-40B4-BE49-F238E27FC236}">
                <a16:creationId xmlns:a16="http://schemas.microsoft.com/office/drawing/2014/main" id="{0556A5C6-8F38-EDA0-610A-78D9CB8B8E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82" r="11806" b="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7" name="Arc 1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airport logo RGB2">
            <a:extLst>
              <a:ext uri="{FF2B5EF4-FFF2-40B4-BE49-F238E27FC236}">
                <a16:creationId xmlns:a16="http://schemas.microsoft.com/office/drawing/2014/main" id="{7A4EBA61-264F-CEFA-3BA0-887977E822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548" r="4" b="3943"/>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p:spPr>
      </p:pic>
    </p:spTree>
    <p:extLst>
      <p:ext uri="{BB962C8B-B14F-4D97-AF65-F5344CB8AC3E}">
        <p14:creationId xmlns:p14="http://schemas.microsoft.com/office/powerpoint/2010/main" val="3755061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FF89-41C0-E3AD-221F-44F1A5CD128D}"/>
              </a:ext>
            </a:extLst>
          </p:cNvPr>
          <p:cNvSpPr>
            <a:spLocks noGrp="1"/>
          </p:cNvSpPr>
          <p:nvPr>
            <p:ph type="title"/>
          </p:nvPr>
        </p:nvSpPr>
        <p:spPr>
          <a:xfrm>
            <a:off x="6257979" y="421839"/>
            <a:ext cx="5097409" cy="582516"/>
          </a:xfrm>
        </p:spPr>
        <p:txBody>
          <a:bodyPr/>
          <a:lstStyle/>
          <a:p>
            <a:r>
              <a:rPr lang="en-AU" b="1" dirty="0"/>
              <a:t>Prohibitions</a:t>
            </a:r>
          </a:p>
        </p:txBody>
      </p:sp>
      <p:pic>
        <p:nvPicPr>
          <p:cNvPr id="5" name="Picture 4" descr="airport logo RGB2">
            <a:extLst>
              <a:ext uri="{FF2B5EF4-FFF2-40B4-BE49-F238E27FC236}">
                <a16:creationId xmlns:a16="http://schemas.microsoft.com/office/drawing/2014/main" id="{7A4EBA61-264F-CEFA-3BA0-887977E822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71" r="1" b="1"/>
          <a:stretch/>
        </p:blipFill>
        <p:spPr bwMode="auto">
          <a:xfrm>
            <a:off x="786380" y="421839"/>
            <a:ext cx="2641270" cy="182684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
        <p:nvSpPr>
          <p:cNvPr id="7" name="TextBox 6">
            <a:extLst>
              <a:ext uri="{FF2B5EF4-FFF2-40B4-BE49-F238E27FC236}">
                <a16:creationId xmlns:a16="http://schemas.microsoft.com/office/drawing/2014/main" id="{90AAA1FD-1FD5-D867-9476-19F9EF299DB9}"/>
              </a:ext>
            </a:extLst>
          </p:cNvPr>
          <p:cNvSpPr txBox="1"/>
          <p:nvPr/>
        </p:nvSpPr>
        <p:spPr>
          <a:xfrm>
            <a:off x="1954635" y="2478757"/>
            <a:ext cx="7843705" cy="646331"/>
          </a:xfrm>
          <a:prstGeom prst="rect">
            <a:avLst/>
          </a:prstGeom>
          <a:noFill/>
        </p:spPr>
        <p:txBody>
          <a:bodyPr wrap="square">
            <a:spAutoFit/>
          </a:bodyPr>
          <a:lstStyle/>
          <a:p>
            <a:pPr algn="ctr">
              <a:defRPr/>
            </a:pPr>
            <a:r>
              <a:rPr lang="en-AU" sz="1800" dirty="0">
                <a:ea typeface="ＭＳ Ｐゴシック" charset="0"/>
              </a:rPr>
              <a:t>In the interests of aircraft and personal safety, the</a:t>
            </a:r>
          </a:p>
          <a:p>
            <a:pPr algn="ctr">
              <a:defRPr/>
            </a:pPr>
            <a:r>
              <a:rPr lang="en-AU" sz="1800" dirty="0">
                <a:ea typeface="ＭＳ Ｐゴシック" charset="0"/>
              </a:rPr>
              <a:t> following prohibitions apply airside.</a:t>
            </a:r>
          </a:p>
        </p:txBody>
      </p:sp>
      <p:grpSp>
        <p:nvGrpSpPr>
          <p:cNvPr id="8" name="Group 7">
            <a:extLst>
              <a:ext uri="{FF2B5EF4-FFF2-40B4-BE49-F238E27FC236}">
                <a16:creationId xmlns:a16="http://schemas.microsoft.com/office/drawing/2014/main" id="{199512EE-E4B9-3885-0420-2E1F1B604424}"/>
              </a:ext>
            </a:extLst>
          </p:cNvPr>
          <p:cNvGrpSpPr/>
          <p:nvPr/>
        </p:nvGrpSpPr>
        <p:grpSpPr>
          <a:xfrm>
            <a:off x="1444170" y="3475328"/>
            <a:ext cx="9520241" cy="2420255"/>
            <a:chOff x="1056461" y="3157649"/>
            <a:chExt cx="6822776" cy="2420255"/>
          </a:xfrm>
        </p:grpSpPr>
        <p:pic>
          <p:nvPicPr>
            <p:cNvPr id="10" name="Picture 6" descr="http://www.designofsignage.com/application/symbol/building/image/600x600/no-smoking-2-circle.jpg">
              <a:extLst>
                <a:ext uri="{FF2B5EF4-FFF2-40B4-BE49-F238E27FC236}">
                  <a16:creationId xmlns:a16="http://schemas.microsoft.com/office/drawing/2014/main" id="{65F196C5-CE97-0A71-4C27-F4FDBFEDD3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626" t="5351" r="5414" b="5687"/>
            <a:stretch>
              <a:fillRect/>
            </a:stretch>
          </p:blipFill>
          <p:spPr bwMode="auto">
            <a:xfrm>
              <a:off x="1056461" y="3157649"/>
              <a:ext cx="1122562" cy="11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www.designofsignage.com/application/symbol/building/image/600x600/no-mobile-circle.jpg">
              <a:extLst>
                <a:ext uri="{FF2B5EF4-FFF2-40B4-BE49-F238E27FC236}">
                  <a16:creationId xmlns:a16="http://schemas.microsoft.com/office/drawing/2014/main" id="{672BDC00-0C5B-8FE8-BC06-8CAE968EF1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6387" t="6139" r="6111" b="5112"/>
            <a:stretch>
              <a:fillRect/>
            </a:stretch>
          </p:blipFill>
          <p:spPr bwMode="auto">
            <a:xfrm>
              <a:off x="4833563" y="3157649"/>
              <a:ext cx="1128838" cy="1145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2">
              <a:extLst>
                <a:ext uri="{FF2B5EF4-FFF2-40B4-BE49-F238E27FC236}">
                  <a16:creationId xmlns:a16="http://schemas.microsoft.com/office/drawing/2014/main" id="{B77B1F59-7714-5F16-01F1-97928B6260AA}"/>
                </a:ext>
              </a:extLst>
            </p:cNvPr>
            <p:cNvGrpSpPr>
              <a:grpSpLocks/>
            </p:cNvGrpSpPr>
            <p:nvPr/>
          </p:nvGrpSpPr>
          <p:grpSpPr bwMode="auto">
            <a:xfrm>
              <a:off x="4788024" y="4464758"/>
              <a:ext cx="1113146" cy="1113146"/>
              <a:chOff x="3416300" y="1384300"/>
              <a:chExt cx="2533650" cy="2533650"/>
            </a:xfrm>
          </p:grpSpPr>
          <p:pic>
            <p:nvPicPr>
              <p:cNvPr id="22" name="Picture 6" descr="http://laoda.win.mofcom.gov.cn/www/1/laoda/img/20072262550.jpg">
                <a:extLst>
                  <a:ext uri="{FF2B5EF4-FFF2-40B4-BE49-F238E27FC236}">
                    <a16:creationId xmlns:a16="http://schemas.microsoft.com/office/drawing/2014/main" id="{CA200C08-BBED-9999-B2E2-419B973B0C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5606" b="7507"/>
              <a:stretch>
                <a:fillRect/>
              </a:stretch>
            </p:blipFill>
            <p:spPr bwMode="auto">
              <a:xfrm>
                <a:off x="3638550" y="2051050"/>
                <a:ext cx="2003835" cy="122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13">
                <a:extLst>
                  <a:ext uri="{FF2B5EF4-FFF2-40B4-BE49-F238E27FC236}">
                    <a16:creationId xmlns:a16="http://schemas.microsoft.com/office/drawing/2014/main" id="{04C01E1A-35B0-C905-2F98-754FA2EA5C24}"/>
                  </a:ext>
                </a:extLst>
              </p:cNvPr>
              <p:cNvGrpSpPr>
                <a:grpSpLocks/>
              </p:cNvGrpSpPr>
              <p:nvPr/>
            </p:nvGrpSpPr>
            <p:grpSpPr bwMode="auto">
              <a:xfrm>
                <a:off x="3416296" y="1384300"/>
                <a:ext cx="2533646" cy="2533650"/>
                <a:chOff x="3016250" y="3206750"/>
                <a:chExt cx="3155950" cy="3155950"/>
              </a:xfrm>
            </p:grpSpPr>
            <p:sp>
              <p:nvSpPr>
                <p:cNvPr id="24" name="Parallelogram 23">
                  <a:extLst>
                    <a:ext uri="{FF2B5EF4-FFF2-40B4-BE49-F238E27FC236}">
                      <a16:creationId xmlns:a16="http://schemas.microsoft.com/office/drawing/2014/main" id="{CF478D7D-DB5C-3F30-EA36-4528DFC2973C}"/>
                    </a:ext>
                  </a:extLst>
                </p:cNvPr>
                <p:cNvSpPr/>
                <p:nvPr/>
              </p:nvSpPr>
              <p:spPr bwMode="auto">
                <a:xfrm rot="18977028">
                  <a:off x="4463724" y="3420311"/>
                  <a:ext cx="314409" cy="2770355"/>
                </a:xfrm>
                <a:prstGeom prst="parallelogram">
                  <a:avLst/>
                </a:prstGeom>
                <a:solidFill>
                  <a:srgbClr val="FF1D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5" name="Donut 25">
                  <a:extLst>
                    <a:ext uri="{FF2B5EF4-FFF2-40B4-BE49-F238E27FC236}">
                      <a16:creationId xmlns:a16="http://schemas.microsoft.com/office/drawing/2014/main" id="{375F2042-3F3D-1677-EBE9-BAAA41F3C4F6}"/>
                    </a:ext>
                  </a:extLst>
                </p:cNvPr>
                <p:cNvSpPr/>
                <p:nvPr/>
              </p:nvSpPr>
              <p:spPr bwMode="auto">
                <a:xfrm>
                  <a:off x="3016256" y="3206750"/>
                  <a:ext cx="3155956" cy="3155950"/>
                </a:xfrm>
                <a:prstGeom prst="donut">
                  <a:avLst>
                    <a:gd name="adj" fmla="val 7920"/>
                  </a:avLst>
                </a:prstGeom>
                <a:solidFill>
                  <a:srgbClr val="FF1D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chemeClr val="tx1"/>
                    </a:solidFill>
                  </a:endParaRPr>
                </a:p>
              </p:txBody>
            </p:sp>
          </p:grpSp>
        </p:grpSp>
        <p:grpSp>
          <p:nvGrpSpPr>
            <p:cNvPr id="13" name="Group 18">
              <a:extLst>
                <a:ext uri="{FF2B5EF4-FFF2-40B4-BE49-F238E27FC236}">
                  <a16:creationId xmlns:a16="http://schemas.microsoft.com/office/drawing/2014/main" id="{545D5DF0-066B-8C0A-E617-341078FBE00F}"/>
                </a:ext>
              </a:extLst>
            </p:cNvPr>
            <p:cNvGrpSpPr>
              <a:grpSpLocks/>
            </p:cNvGrpSpPr>
            <p:nvPr/>
          </p:nvGrpSpPr>
          <p:grpSpPr bwMode="auto">
            <a:xfrm>
              <a:off x="1056461" y="4418726"/>
              <a:ext cx="1113146" cy="1113146"/>
              <a:chOff x="1682750" y="3295650"/>
              <a:chExt cx="2533650" cy="2533650"/>
            </a:xfrm>
          </p:grpSpPr>
          <p:pic>
            <p:nvPicPr>
              <p:cNvPr id="18" name="Picture 2" descr="http://wiki.videolan.org/images/Ipod.jpg">
                <a:extLst>
                  <a:ext uri="{FF2B5EF4-FFF2-40B4-BE49-F238E27FC236}">
                    <a16:creationId xmlns:a16="http://schemas.microsoft.com/office/drawing/2014/main" id="{8C3BD63C-3409-201D-EC55-F5AC5E4E61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0600" y="3784600"/>
                <a:ext cx="14652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0">
                <a:extLst>
                  <a:ext uri="{FF2B5EF4-FFF2-40B4-BE49-F238E27FC236}">
                    <a16:creationId xmlns:a16="http://schemas.microsoft.com/office/drawing/2014/main" id="{C6FE0954-02CA-F671-DAF2-BDA63FEB4363}"/>
                  </a:ext>
                </a:extLst>
              </p:cNvPr>
              <p:cNvGrpSpPr>
                <a:grpSpLocks/>
              </p:cNvGrpSpPr>
              <p:nvPr/>
            </p:nvGrpSpPr>
            <p:grpSpPr bwMode="auto">
              <a:xfrm>
                <a:off x="1682746" y="3295650"/>
                <a:ext cx="2533646" cy="2533650"/>
                <a:chOff x="3016250" y="3206750"/>
                <a:chExt cx="3155950" cy="3155950"/>
              </a:xfrm>
            </p:grpSpPr>
            <p:sp>
              <p:nvSpPr>
                <p:cNvPr id="20" name="Parallelogram 19">
                  <a:extLst>
                    <a:ext uri="{FF2B5EF4-FFF2-40B4-BE49-F238E27FC236}">
                      <a16:creationId xmlns:a16="http://schemas.microsoft.com/office/drawing/2014/main" id="{EE69C16B-DB35-C11E-C657-FA2E1D540696}"/>
                    </a:ext>
                  </a:extLst>
                </p:cNvPr>
                <p:cNvSpPr/>
                <p:nvPr/>
              </p:nvSpPr>
              <p:spPr bwMode="auto">
                <a:xfrm rot="18977028">
                  <a:off x="4463724" y="3420311"/>
                  <a:ext cx="314409" cy="2770355"/>
                </a:xfrm>
                <a:prstGeom prst="parallelogram">
                  <a:avLst/>
                </a:prstGeom>
                <a:solidFill>
                  <a:srgbClr val="FF1D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1" name="Donut 30">
                  <a:extLst>
                    <a:ext uri="{FF2B5EF4-FFF2-40B4-BE49-F238E27FC236}">
                      <a16:creationId xmlns:a16="http://schemas.microsoft.com/office/drawing/2014/main" id="{2AC38BD1-1F77-9956-8E3C-B1173210DFCA}"/>
                    </a:ext>
                  </a:extLst>
                </p:cNvPr>
                <p:cNvSpPr/>
                <p:nvPr/>
              </p:nvSpPr>
              <p:spPr bwMode="auto">
                <a:xfrm>
                  <a:off x="3016256" y="3206750"/>
                  <a:ext cx="3155956" cy="3155950"/>
                </a:xfrm>
                <a:prstGeom prst="donut">
                  <a:avLst>
                    <a:gd name="adj" fmla="val 7920"/>
                  </a:avLst>
                </a:prstGeom>
                <a:solidFill>
                  <a:srgbClr val="FF1D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chemeClr val="tx1"/>
                    </a:solidFill>
                  </a:endParaRPr>
                </a:p>
              </p:txBody>
            </p:sp>
          </p:grpSp>
        </p:grpSp>
        <p:sp>
          <p:nvSpPr>
            <p:cNvPr id="14" name="TextBox 13">
              <a:extLst>
                <a:ext uri="{FF2B5EF4-FFF2-40B4-BE49-F238E27FC236}">
                  <a16:creationId xmlns:a16="http://schemas.microsoft.com/office/drawing/2014/main" id="{28EB80F3-FE4D-463E-AA15-FCE54EE0041C}"/>
                </a:ext>
              </a:extLst>
            </p:cNvPr>
            <p:cNvSpPr txBox="1"/>
            <p:nvPr/>
          </p:nvSpPr>
          <p:spPr>
            <a:xfrm>
              <a:off x="2339752" y="3534264"/>
              <a:ext cx="1656184" cy="369332"/>
            </a:xfrm>
            <a:prstGeom prst="rect">
              <a:avLst/>
            </a:prstGeom>
            <a:noFill/>
          </p:spPr>
          <p:txBody>
            <a:bodyPr wrap="square" rtlCol="0">
              <a:spAutoFit/>
            </a:bodyPr>
            <a:lstStyle/>
            <a:p>
              <a:r>
                <a:rPr lang="en-AU" b="1" dirty="0"/>
                <a:t>No</a:t>
              </a:r>
              <a:r>
                <a:rPr lang="en-AU" dirty="0"/>
                <a:t> Smoking </a:t>
              </a:r>
            </a:p>
          </p:txBody>
        </p:sp>
        <p:sp>
          <p:nvSpPr>
            <p:cNvPr id="15" name="TextBox 14">
              <a:extLst>
                <a:ext uri="{FF2B5EF4-FFF2-40B4-BE49-F238E27FC236}">
                  <a16:creationId xmlns:a16="http://schemas.microsoft.com/office/drawing/2014/main" id="{97A44429-B802-A802-F2C8-8DF56E22E467}"/>
                </a:ext>
              </a:extLst>
            </p:cNvPr>
            <p:cNvSpPr txBox="1"/>
            <p:nvPr/>
          </p:nvSpPr>
          <p:spPr>
            <a:xfrm>
              <a:off x="2353674" y="4513634"/>
              <a:ext cx="1930294" cy="923330"/>
            </a:xfrm>
            <a:prstGeom prst="rect">
              <a:avLst/>
            </a:prstGeom>
            <a:noFill/>
          </p:spPr>
          <p:txBody>
            <a:bodyPr wrap="square" rtlCol="0">
              <a:spAutoFit/>
            </a:bodyPr>
            <a:lstStyle/>
            <a:p>
              <a:r>
                <a:rPr lang="en-AU" b="1" dirty="0"/>
                <a:t>No</a:t>
              </a:r>
              <a:r>
                <a:rPr lang="en-AU" dirty="0"/>
                <a:t> Personal Music Devices and Headphones </a:t>
              </a:r>
            </a:p>
          </p:txBody>
        </p:sp>
        <p:sp>
          <p:nvSpPr>
            <p:cNvPr id="16" name="TextBox 15">
              <a:extLst>
                <a:ext uri="{FF2B5EF4-FFF2-40B4-BE49-F238E27FC236}">
                  <a16:creationId xmlns:a16="http://schemas.microsoft.com/office/drawing/2014/main" id="{C87A6508-FBC0-6538-1D8B-11109FC52BE5}"/>
                </a:ext>
              </a:extLst>
            </p:cNvPr>
            <p:cNvSpPr txBox="1"/>
            <p:nvPr/>
          </p:nvSpPr>
          <p:spPr>
            <a:xfrm>
              <a:off x="6067603" y="3395764"/>
              <a:ext cx="1811634" cy="1200329"/>
            </a:xfrm>
            <a:prstGeom prst="rect">
              <a:avLst/>
            </a:prstGeom>
            <a:noFill/>
          </p:spPr>
          <p:txBody>
            <a:bodyPr wrap="square" rtlCol="0">
              <a:spAutoFit/>
            </a:bodyPr>
            <a:lstStyle/>
            <a:p>
              <a:r>
                <a:rPr lang="en-AU" b="1" dirty="0"/>
                <a:t>Restrict </a:t>
              </a:r>
              <a:r>
                <a:rPr lang="en-AU" dirty="0"/>
                <a:t>the use of mobile phones to operational necessity only</a:t>
              </a:r>
            </a:p>
          </p:txBody>
        </p:sp>
        <p:sp>
          <p:nvSpPr>
            <p:cNvPr id="17" name="TextBox 16">
              <a:extLst>
                <a:ext uri="{FF2B5EF4-FFF2-40B4-BE49-F238E27FC236}">
                  <a16:creationId xmlns:a16="http://schemas.microsoft.com/office/drawing/2014/main" id="{71C95693-4CA1-0F88-1AE7-3E3CBD250CA6}"/>
                </a:ext>
              </a:extLst>
            </p:cNvPr>
            <p:cNvSpPr txBox="1"/>
            <p:nvPr/>
          </p:nvSpPr>
          <p:spPr>
            <a:xfrm>
              <a:off x="6067603" y="4705488"/>
              <a:ext cx="1656184" cy="646331"/>
            </a:xfrm>
            <a:prstGeom prst="rect">
              <a:avLst/>
            </a:prstGeom>
            <a:noFill/>
          </p:spPr>
          <p:txBody>
            <a:bodyPr wrap="square" rtlCol="0">
              <a:spAutoFit/>
            </a:bodyPr>
            <a:lstStyle/>
            <a:p>
              <a:r>
                <a:rPr lang="en-AU" b="1" dirty="0"/>
                <a:t>No</a:t>
              </a:r>
              <a:r>
                <a:rPr lang="en-AU" dirty="0"/>
                <a:t> Portable Music Players</a:t>
              </a:r>
            </a:p>
          </p:txBody>
        </p:sp>
      </p:grpSp>
    </p:spTree>
    <p:extLst>
      <p:ext uri="{BB962C8B-B14F-4D97-AF65-F5344CB8AC3E}">
        <p14:creationId xmlns:p14="http://schemas.microsoft.com/office/powerpoint/2010/main" val="325460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FF89-41C0-E3AD-221F-44F1A5CD128D}"/>
              </a:ext>
            </a:extLst>
          </p:cNvPr>
          <p:cNvSpPr>
            <a:spLocks noGrp="1"/>
          </p:cNvSpPr>
          <p:nvPr>
            <p:ph type="title"/>
          </p:nvPr>
        </p:nvSpPr>
        <p:spPr>
          <a:xfrm>
            <a:off x="6257979" y="421839"/>
            <a:ext cx="5097409" cy="582516"/>
          </a:xfrm>
        </p:spPr>
        <p:txBody>
          <a:bodyPr/>
          <a:lstStyle/>
          <a:p>
            <a:r>
              <a:rPr lang="en-AU" b="1" dirty="0"/>
              <a:t>Airport Emergencies</a:t>
            </a:r>
          </a:p>
        </p:txBody>
      </p:sp>
      <p:pic>
        <p:nvPicPr>
          <p:cNvPr id="5" name="Picture 4" descr="airport logo RGB2">
            <a:extLst>
              <a:ext uri="{FF2B5EF4-FFF2-40B4-BE49-F238E27FC236}">
                <a16:creationId xmlns:a16="http://schemas.microsoft.com/office/drawing/2014/main" id="{7A4EBA61-264F-CEFA-3BA0-887977E822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71" r="1" b="1"/>
          <a:stretch/>
        </p:blipFill>
        <p:spPr bwMode="auto">
          <a:xfrm>
            <a:off x="786380" y="421839"/>
            <a:ext cx="2641270" cy="182684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
        <p:nvSpPr>
          <p:cNvPr id="4" name="TextBox 3">
            <a:extLst>
              <a:ext uri="{FF2B5EF4-FFF2-40B4-BE49-F238E27FC236}">
                <a16:creationId xmlns:a16="http://schemas.microsoft.com/office/drawing/2014/main" id="{B5C52A1F-86CD-0319-A38C-D1C8CCDEF9F1}"/>
              </a:ext>
            </a:extLst>
          </p:cNvPr>
          <p:cNvSpPr txBox="1"/>
          <p:nvPr/>
        </p:nvSpPr>
        <p:spPr>
          <a:xfrm>
            <a:off x="786379" y="2519891"/>
            <a:ext cx="10773649" cy="2585323"/>
          </a:xfrm>
          <a:prstGeom prst="rect">
            <a:avLst/>
          </a:prstGeom>
          <a:noFill/>
        </p:spPr>
        <p:txBody>
          <a:bodyPr wrap="square">
            <a:spAutoFit/>
          </a:bodyPr>
          <a:lstStyle/>
          <a:p>
            <a:r>
              <a:rPr lang="en-AU" dirty="0"/>
              <a:t>In the event of an emergency, you may be required to evacuate the work site and proceed to the evacuation point</a:t>
            </a:r>
          </a:p>
          <a:p>
            <a:pPr eaLnBrk="1" hangingPunct="1">
              <a:buFontTx/>
              <a:buNone/>
            </a:pPr>
            <a:endParaRPr lang="en-US" dirty="0"/>
          </a:p>
          <a:p>
            <a:pPr eaLnBrk="1" hangingPunct="1">
              <a:buFontTx/>
              <a:buNone/>
            </a:pPr>
            <a:r>
              <a:rPr lang="en-US" dirty="0"/>
              <a:t>There are trained personnel to assist with the evacuation.</a:t>
            </a:r>
          </a:p>
          <a:p>
            <a:pPr eaLnBrk="1" hangingPunct="1">
              <a:buFontTx/>
              <a:buNone/>
            </a:pPr>
            <a:endParaRPr lang="en-US" dirty="0"/>
          </a:p>
          <a:p>
            <a:pPr eaLnBrk="1" hangingPunct="1">
              <a:buFontTx/>
              <a:buNone/>
            </a:pPr>
            <a:r>
              <a:rPr lang="en-US" dirty="0"/>
              <a:t>An audible warning to evacuate is given by the fire alarm.</a:t>
            </a:r>
          </a:p>
          <a:p>
            <a:pPr eaLnBrk="1" hangingPunct="1">
              <a:buFontTx/>
              <a:buNone/>
            </a:pPr>
            <a:endParaRPr lang="en-US" dirty="0"/>
          </a:p>
          <a:p>
            <a:pPr eaLnBrk="1" hangingPunct="1">
              <a:buFontTx/>
              <a:buNone/>
            </a:pPr>
            <a:r>
              <a:rPr lang="en-US" dirty="0"/>
              <a:t>In emergency situations announcements are made by the fire wardens.</a:t>
            </a:r>
          </a:p>
          <a:p>
            <a:pPr eaLnBrk="1" hangingPunct="1">
              <a:buFontTx/>
              <a:buNone/>
            </a:pPr>
            <a:endParaRPr lang="en-US" dirty="0"/>
          </a:p>
          <a:p>
            <a:pPr eaLnBrk="1" hangingPunct="1">
              <a:buFontTx/>
              <a:buNone/>
            </a:pPr>
            <a:r>
              <a:rPr lang="en-US" dirty="0"/>
              <a:t>Evacuation diagrams are located on the walls around the Terminal.</a:t>
            </a:r>
          </a:p>
        </p:txBody>
      </p:sp>
    </p:spTree>
    <p:extLst>
      <p:ext uri="{BB962C8B-B14F-4D97-AF65-F5344CB8AC3E}">
        <p14:creationId xmlns:p14="http://schemas.microsoft.com/office/powerpoint/2010/main" val="389809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751F9-2B78-B1BB-6586-FE4AA028F39C}"/>
              </a:ext>
            </a:extLst>
          </p:cNvPr>
          <p:cNvSpPr>
            <a:spLocks noGrp="1"/>
          </p:cNvSpPr>
          <p:nvPr>
            <p:ph type="title"/>
          </p:nvPr>
        </p:nvSpPr>
        <p:spPr>
          <a:xfrm>
            <a:off x="640080" y="325369"/>
            <a:ext cx="4368602" cy="876607"/>
          </a:xfrm>
        </p:spPr>
        <p:txBody>
          <a:bodyPr vert="horz" lIns="91440" tIns="45720" rIns="91440" bIns="45720" rtlCol="0" anchor="b">
            <a:normAutofit/>
          </a:bodyPr>
          <a:lstStyle/>
          <a:p>
            <a:r>
              <a:rPr lang="en-US" sz="5400" b="1" u="sng"/>
              <a:t>PURPOSE</a:t>
            </a:r>
            <a:endParaRPr lang="en-US" sz="5400" b="1" u="sng" dirty="0"/>
          </a:p>
        </p:txBody>
      </p:sp>
      <p:sp>
        <p:nvSpPr>
          <p:cNvPr id="3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a:extLst>
              <a:ext uri="{FF2B5EF4-FFF2-40B4-BE49-F238E27FC236}">
                <a16:creationId xmlns:a16="http://schemas.microsoft.com/office/drawing/2014/main" id="{627299F6-E97E-5FCD-E05D-237AE68D4BD7}"/>
              </a:ext>
            </a:extLst>
          </p:cNvPr>
          <p:cNvSpPr txBox="1">
            <a:spLocks noChangeArrowheads="1"/>
          </p:cNvSpPr>
          <p:nvPr/>
        </p:nvSpPr>
        <p:spPr>
          <a:xfrm>
            <a:off x="534057" y="2042389"/>
            <a:ext cx="4243589" cy="332066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4400"/>
              <a:t>The purpose of this information session is to outline the requirements &amp; increase the awareness of Hervey Bay Airport operations. </a:t>
            </a:r>
          </a:p>
          <a:p>
            <a:pPr marL="0">
              <a:defRPr/>
            </a:pPr>
            <a:endParaRPr lang="en-US" sz="4400"/>
          </a:p>
          <a:p>
            <a:pPr>
              <a:spcBef>
                <a:spcPts val="300"/>
              </a:spcBef>
              <a:spcAft>
                <a:spcPts val="300"/>
              </a:spcAft>
              <a:defRPr/>
            </a:pPr>
            <a:r>
              <a:rPr lang="en-US" sz="4400"/>
              <a:t>Topics covered during the information session include:	</a:t>
            </a:r>
          </a:p>
          <a:p>
            <a:pPr lvl="2">
              <a:spcBef>
                <a:spcPts val="300"/>
              </a:spcBef>
              <a:spcAft>
                <a:spcPts val="300"/>
              </a:spcAft>
              <a:tabLst>
                <a:tab pos="1435100" algn="l"/>
              </a:tabLst>
              <a:defRPr/>
            </a:pPr>
            <a:r>
              <a:rPr lang="en-US" sz="4400"/>
              <a:t>Airport Layout </a:t>
            </a:r>
          </a:p>
          <a:p>
            <a:pPr lvl="2">
              <a:spcBef>
                <a:spcPts val="300"/>
              </a:spcBef>
              <a:spcAft>
                <a:spcPts val="300"/>
              </a:spcAft>
              <a:tabLst>
                <a:tab pos="1435100" algn="l"/>
              </a:tabLst>
              <a:defRPr/>
            </a:pPr>
            <a:r>
              <a:rPr lang="en-US" sz="4400"/>
              <a:t>PPE</a:t>
            </a:r>
          </a:p>
          <a:p>
            <a:pPr lvl="2">
              <a:spcBef>
                <a:spcPts val="300"/>
              </a:spcBef>
              <a:spcAft>
                <a:spcPts val="300"/>
              </a:spcAft>
              <a:tabLst>
                <a:tab pos="1435100" algn="l"/>
              </a:tabLst>
              <a:defRPr/>
            </a:pPr>
            <a:r>
              <a:rPr lang="en-US" sz="4400"/>
              <a:t>Working on Airport height limitation</a:t>
            </a:r>
          </a:p>
          <a:p>
            <a:pPr lvl="2">
              <a:spcBef>
                <a:spcPts val="300"/>
              </a:spcBef>
              <a:spcAft>
                <a:spcPts val="300"/>
              </a:spcAft>
              <a:tabLst>
                <a:tab pos="1435100" algn="l"/>
              </a:tabLst>
              <a:defRPr/>
            </a:pPr>
            <a:r>
              <a:rPr lang="en-US" sz="4400"/>
              <a:t>Access Control</a:t>
            </a:r>
          </a:p>
          <a:p>
            <a:pPr lvl="2">
              <a:spcBef>
                <a:spcPts val="300"/>
              </a:spcBef>
              <a:spcAft>
                <a:spcPts val="300"/>
              </a:spcAft>
              <a:tabLst>
                <a:tab pos="1435100" algn="l"/>
              </a:tabLst>
              <a:defRPr/>
            </a:pPr>
            <a:r>
              <a:rPr lang="en-US" sz="4400"/>
              <a:t>Aviation Security Identification Card (ASIC)</a:t>
            </a:r>
          </a:p>
          <a:p>
            <a:pPr lvl="2">
              <a:spcBef>
                <a:spcPts val="300"/>
              </a:spcBef>
              <a:spcAft>
                <a:spcPts val="300"/>
              </a:spcAft>
              <a:tabLst>
                <a:tab pos="1435100" algn="l"/>
              </a:tabLst>
              <a:defRPr/>
            </a:pPr>
            <a:r>
              <a:rPr lang="en-US" sz="4400"/>
              <a:t> Visitor Identification Card (VIC)</a:t>
            </a:r>
          </a:p>
          <a:p>
            <a:pPr lvl="2">
              <a:spcBef>
                <a:spcPts val="300"/>
              </a:spcBef>
              <a:spcAft>
                <a:spcPts val="300"/>
              </a:spcAft>
              <a:tabLst>
                <a:tab pos="1435100" algn="l"/>
              </a:tabLst>
              <a:defRPr/>
            </a:pPr>
            <a:r>
              <a:rPr lang="en-US" sz="4400"/>
              <a:t>Unattended Suspect articles and vehicles</a:t>
            </a:r>
          </a:p>
          <a:p>
            <a:pPr lvl="2">
              <a:spcBef>
                <a:spcPts val="300"/>
              </a:spcBef>
              <a:spcAft>
                <a:spcPts val="300"/>
              </a:spcAft>
              <a:tabLst>
                <a:tab pos="1435100" algn="l"/>
              </a:tabLst>
              <a:defRPr/>
            </a:pPr>
            <a:r>
              <a:rPr lang="en-US" sz="4400"/>
              <a:t>Evacuation Procedures</a:t>
            </a:r>
          </a:p>
          <a:p>
            <a:pPr lvl="2">
              <a:spcBef>
                <a:spcPts val="300"/>
              </a:spcBef>
              <a:spcAft>
                <a:spcPts val="300"/>
              </a:spcAft>
              <a:tabLst>
                <a:tab pos="1435100" algn="l"/>
              </a:tabLst>
              <a:defRPr/>
            </a:pPr>
            <a:r>
              <a:rPr lang="en-US" sz="4400"/>
              <a:t>Safety Management </a:t>
            </a:r>
          </a:p>
          <a:p>
            <a:pPr lvl="2">
              <a:spcBef>
                <a:spcPts val="300"/>
              </a:spcBef>
              <a:spcAft>
                <a:spcPts val="300"/>
              </a:spcAft>
              <a:tabLst>
                <a:tab pos="1435100" algn="l"/>
              </a:tabLst>
              <a:defRPr/>
            </a:pPr>
            <a:r>
              <a:rPr lang="en-US" sz="4400"/>
              <a:t>Jet Blast and Prop Wash</a:t>
            </a:r>
          </a:p>
          <a:p>
            <a:pPr lvl="2">
              <a:spcBef>
                <a:spcPts val="300"/>
              </a:spcBef>
              <a:spcAft>
                <a:spcPts val="300"/>
              </a:spcAft>
              <a:tabLst>
                <a:tab pos="1435100" algn="l"/>
              </a:tabLst>
              <a:defRPr/>
            </a:pPr>
            <a:r>
              <a:rPr lang="en-US" sz="4400"/>
              <a:t>Foreign Object Debris – FOD</a:t>
            </a:r>
          </a:p>
          <a:p>
            <a:pPr lvl="2">
              <a:spcBef>
                <a:spcPts val="300"/>
              </a:spcBef>
              <a:spcAft>
                <a:spcPts val="300"/>
              </a:spcAft>
              <a:tabLst>
                <a:tab pos="1435100" algn="l"/>
              </a:tabLst>
              <a:defRPr/>
            </a:pPr>
            <a:r>
              <a:rPr lang="en-US" sz="4400"/>
              <a:t>Drug and Alcohol management Plan (DAMP)</a:t>
            </a:r>
          </a:p>
          <a:p>
            <a:pPr lvl="2">
              <a:spcBef>
                <a:spcPts val="300"/>
              </a:spcBef>
              <a:spcAft>
                <a:spcPts val="300"/>
              </a:spcAft>
              <a:tabLst>
                <a:tab pos="1435100" algn="l"/>
              </a:tabLst>
              <a:defRPr/>
            </a:pPr>
            <a:r>
              <a:rPr lang="en-US" sz="4400"/>
              <a:t>Smoking Airside</a:t>
            </a:r>
          </a:p>
          <a:p>
            <a:pPr lvl="2">
              <a:spcBef>
                <a:spcPts val="300"/>
              </a:spcBef>
              <a:spcAft>
                <a:spcPts val="300"/>
              </a:spcAft>
              <a:tabLst>
                <a:tab pos="1435100" algn="l"/>
              </a:tabLst>
              <a:defRPr/>
            </a:pPr>
            <a:r>
              <a:rPr lang="en-US" sz="4400"/>
              <a:t>Dial Before you dig</a:t>
            </a:r>
          </a:p>
          <a:p>
            <a:pPr lvl="2">
              <a:spcBef>
                <a:spcPts val="300"/>
              </a:spcBef>
              <a:spcAft>
                <a:spcPts val="300"/>
              </a:spcAft>
              <a:tabLst>
                <a:tab pos="1435100" algn="l"/>
              </a:tabLst>
              <a:defRPr/>
            </a:pPr>
            <a:r>
              <a:rPr lang="en-US" sz="4400"/>
              <a:t>Hot Work</a:t>
            </a:r>
          </a:p>
          <a:p>
            <a:pPr lvl="2">
              <a:tabLst>
                <a:tab pos="1435100" algn="l"/>
              </a:tabLst>
              <a:defRPr/>
            </a:pPr>
            <a:r>
              <a:rPr lang="en-US" sz="4400"/>
              <a:t>No Smoking Policy</a:t>
            </a:r>
          </a:p>
          <a:p>
            <a:pPr lvl="2">
              <a:tabLst>
                <a:tab pos="1435100" algn="l"/>
              </a:tabLst>
              <a:defRPr/>
            </a:pPr>
            <a:r>
              <a:rPr lang="en-US" sz="4400"/>
              <a:t>Prohibitions</a:t>
            </a:r>
          </a:p>
          <a:p>
            <a:pPr lvl="2">
              <a:tabLst>
                <a:tab pos="1435100" algn="l"/>
              </a:tabLst>
              <a:defRPr/>
            </a:pPr>
            <a:r>
              <a:rPr lang="en-US" sz="4400"/>
              <a:t>Airport emergencies </a:t>
            </a:r>
          </a:p>
          <a:p>
            <a:pPr lvl="2">
              <a:tabLst>
                <a:tab pos="1435100" algn="l"/>
              </a:tabLst>
              <a:defRPr/>
            </a:pPr>
            <a:r>
              <a:rPr lang="en-US" sz="4400"/>
              <a:t>Significant Security &amp; safety issues</a:t>
            </a:r>
          </a:p>
          <a:p>
            <a:pPr lvl="2">
              <a:tabLst>
                <a:tab pos="1435100" algn="l"/>
              </a:tabLst>
              <a:defRPr/>
            </a:pPr>
            <a:r>
              <a:rPr lang="en-US" sz="4400"/>
              <a:t>Incident reporting</a:t>
            </a:r>
            <a:endParaRPr lang="en-US" sz="600"/>
          </a:p>
          <a:p>
            <a:pPr lvl="2">
              <a:tabLst>
                <a:tab pos="1435100" algn="l"/>
              </a:tabLst>
              <a:defRPr/>
            </a:pPr>
            <a:endParaRPr lang="en-US" sz="600"/>
          </a:p>
          <a:p>
            <a:pPr marL="914400" lvl="2">
              <a:tabLst>
                <a:tab pos="1435100" algn="l"/>
              </a:tabLst>
              <a:defRPr/>
            </a:pPr>
            <a:endParaRPr lang="en-US" sz="600"/>
          </a:p>
          <a:p>
            <a:pPr>
              <a:defRPr/>
            </a:pPr>
            <a:endParaRPr lang="en-US" sz="600" dirty="0"/>
          </a:p>
        </p:txBody>
      </p:sp>
      <p:pic>
        <p:nvPicPr>
          <p:cNvPr id="3" name="Picture 2" descr="airport logo RGB2">
            <a:extLst>
              <a:ext uri="{FF2B5EF4-FFF2-40B4-BE49-F238E27FC236}">
                <a16:creationId xmlns:a16="http://schemas.microsoft.com/office/drawing/2014/main" id="{2A06C08B-1B7B-6533-FDE6-FA0F12E5DC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749"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10732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FF89-41C0-E3AD-221F-44F1A5CD128D}"/>
              </a:ext>
            </a:extLst>
          </p:cNvPr>
          <p:cNvSpPr>
            <a:spLocks noGrp="1"/>
          </p:cNvSpPr>
          <p:nvPr>
            <p:ph type="title"/>
          </p:nvPr>
        </p:nvSpPr>
        <p:spPr>
          <a:xfrm>
            <a:off x="5058561" y="421839"/>
            <a:ext cx="6296827" cy="582516"/>
          </a:xfrm>
        </p:spPr>
        <p:txBody>
          <a:bodyPr>
            <a:normAutofit/>
          </a:bodyPr>
          <a:lstStyle/>
          <a:p>
            <a:r>
              <a:rPr lang="en-AU" b="1" dirty="0"/>
              <a:t>Significant Safety &amp; Security Issues</a:t>
            </a:r>
          </a:p>
        </p:txBody>
      </p:sp>
      <p:pic>
        <p:nvPicPr>
          <p:cNvPr id="5" name="Picture 4" descr="airport logo RGB2">
            <a:extLst>
              <a:ext uri="{FF2B5EF4-FFF2-40B4-BE49-F238E27FC236}">
                <a16:creationId xmlns:a16="http://schemas.microsoft.com/office/drawing/2014/main" id="{7A4EBA61-264F-CEFA-3BA0-887977E822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71" r="1" b="1"/>
          <a:stretch/>
        </p:blipFill>
        <p:spPr bwMode="auto">
          <a:xfrm>
            <a:off x="786380" y="421839"/>
            <a:ext cx="2641270" cy="182684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
        <p:nvSpPr>
          <p:cNvPr id="6" name="TextBox 5">
            <a:extLst>
              <a:ext uri="{FF2B5EF4-FFF2-40B4-BE49-F238E27FC236}">
                <a16:creationId xmlns:a16="http://schemas.microsoft.com/office/drawing/2014/main" id="{71228D27-0737-5190-D203-03F097B75048}"/>
              </a:ext>
            </a:extLst>
          </p:cNvPr>
          <p:cNvSpPr txBox="1"/>
          <p:nvPr/>
        </p:nvSpPr>
        <p:spPr>
          <a:xfrm>
            <a:off x="530605" y="2330938"/>
            <a:ext cx="6094602" cy="4108817"/>
          </a:xfrm>
          <a:prstGeom prst="rect">
            <a:avLst/>
          </a:prstGeom>
          <a:noFill/>
        </p:spPr>
        <p:txBody>
          <a:bodyPr wrap="square">
            <a:spAutoFit/>
          </a:bodyPr>
          <a:lstStyle/>
          <a:p>
            <a:pPr marL="285750" indent="-285750">
              <a:spcBef>
                <a:spcPct val="50000"/>
              </a:spcBef>
              <a:buFont typeface="Arial" pitchFamily="34" charset="0"/>
              <a:buChar char="•"/>
              <a:defRPr/>
            </a:pPr>
            <a:r>
              <a:rPr lang="en-AU" dirty="0">
                <a:ea typeface="ＭＳ Ｐゴシック" pitchFamily="34" charset="-128"/>
                <a:sym typeface="Wingdings 2" pitchFamily="18" charset="2"/>
              </a:rPr>
              <a:t>Airspace</a:t>
            </a:r>
          </a:p>
          <a:p>
            <a:pPr marL="285750" indent="-285750">
              <a:spcBef>
                <a:spcPct val="50000"/>
              </a:spcBef>
              <a:buFont typeface="Arial" pitchFamily="34" charset="0"/>
              <a:buChar char="•"/>
              <a:defRPr/>
            </a:pPr>
            <a:r>
              <a:rPr lang="en-AU" dirty="0">
                <a:ea typeface="ＭＳ Ｐゴシック" pitchFamily="34" charset="-128"/>
                <a:sym typeface="Wingdings 2" pitchFamily="18" charset="2"/>
              </a:rPr>
              <a:t>Gates</a:t>
            </a:r>
          </a:p>
          <a:p>
            <a:pPr marL="285750" indent="-285750">
              <a:spcBef>
                <a:spcPct val="50000"/>
              </a:spcBef>
              <a:buFont typeface="Arial" pitchFamily="34" charset="0"/>
              <a:buChar char="•"/>
              <a:defRPr/>
            </a:pPr>
            <a:r>
              <a:rPr lang="en-AU" dirty="0">
                <a:ea typeface="ＭＳ Ｐゴシック" pitchFamily="34" charset="-128"/>
                <a:sym typeface="Wingdings 2" pitchFamily="18" charset="2"/>
              </a:rPr>
              <a:t>VICs and ASICs</a:t>
            </a:r>
          </a:p>
          <a:p>
            <a:pPr marL="285750" indent="-285750">
              <a:spcBef>
                <a:spcPct val="50000"/>
              </a:spcBef>
              <a:buFont typeface="Arial" pitchFamily="34" charset="0"/>
              <a:buChar char="•"/>
              <a:defRPr/>
            </a:pPr>
            <a:r>
              <a:rPr lang="en-AU" dirty="0">
                <a:ea typeface="ＭＳ Ｐゴシック" pitchFamily="34" charset="-128"/>
                <a:sym typeface="Wingdings 2" pitchFamily="18" charset="2"/>
              </a:rPr>
              <a:t>Hazards, Incidents, Accidents</a:t>
            </a:r>
          </a:p>
          <a:p>
            <a:pPr marL="285750" indent="-285750">
              <a:spcBef>
                <a:spcPct val="50000"/>
              </a:spcBef>
              <a:buFont typeface="Arial" pitchFamily="34" charset="0"/>
              <a:buChar char="•"/>
              <a:defRPr/>
            </a:pPr>
            <a:r>
              <a:rPr lang="en-AU" dirty="0">
                <a:ea typeface="ＭＳ Ｐゴシック" pitchFamily="34" charset="-128"/>
                <a:sym typeface="Wingdings 2" pitchFamily="18" charset="2"/>
              </a:rPr>
              <a:t>Prop Wash and Jet Blast</a:t>
            </a:r>
          </a:p>
          <a:p>
            <a:pPr marL="285750" indent="-285750">
              <a:spcBef>
                <a:spcPct val="50000"/>
              </a:spcBef>
              <a:buFont typeface="Arial" pitchFamily="34" charset="0"/>
              <a:buChar char="•"/>
              <a:defRPr/>
            </a:pPr>
            <a:r>
              <a:rPr lang="en-AU" dirty="0">
                <a:ea typeface="ＭＳ Ｐゴシック" pitchFamily="34" charset="-128"/>
                <a:sym typeface="Wingdings 2" pitchFamily="18" charset="2"/>
              </a:rPr>
              <a:t>FOD</a:t>
            </a:r>
          </a:p>
          <a:p>
            <a:pPr marL="285750" indent="-285750">
              <a:spcBef>
                <a:spcPct val="50000"/>
              </a:spcBef>
              <a:buFont typeface="Arial" pitchFamily="34" charset="0"/>
              <a:buChar char="•"/>
              <a:defRPr/>
            </a:pPr>
            <a:r>
              <a:rPr lang="en-AU" dirty="0">
                <a:ea typeface="ＭＳ Ｐゴシック" pitchFamily="34" charset="-128"/>
                <a:sym typeface="Wingdings 2" pitchFamily="18" charset="2"/>
              </a:rPr>
              <a:t>Digging</a:t>
            </a:r>
          </a:p>
          <a:p>
            <a:pPr marL="285750" indent="-285750">
              <a:spcBef>
                <a:spcPct val="50000"/>
              </a:spcBef>
              <a:buFont typeface="Arial" pitchFamily="34" charset="0"/>
              <a:buChar char="•"/>
              <a:defRPr/>
            </a:pPr>
            <a:r>
              <a:rPr lang="en-AU" dirty="0">
                <a:ea typeface="ＭＳ Ｐゴシック" pitchFamily="34" charset="-128"/>
                <a:sym typeface="Wingdings 2" pitchFamily="18" charset="2"/>
              </a:rPr>
              <a:t>Drugs and Alcohol</a:t>
            </a:r>
          </a:p>
          <a:p>
            <a:pPr marL="285750" indent="-285750">
              <a:spcBef>
                <a:spcPct val="50000"/>
              </a:spcBef>
              <a:buFont typeface="Arial" pitchFamily="34" charset="0"/>
              <a:buChar char="•"/>
              <a:defRPr/>
            </a:pPr>
            <a:r>
              <a:rPr lang="en-AU" dirty="0">
                <a:ea typeface="ＭＳ Ｐゴシック" pitchFamily="34" charset="-128"/>
                <a:sym typeface="Wingdings 2" pitchFamily="18" charset="2"/>
              </a:rPr>
              <a:t>Smoking, Radios, MP3’s</a:t>
            </a:r>
          </a:p>
          <a:p>
            <a:pPr marL="285750" indent="-285750">
              <a:spcBef>
                <a:spcPct val="50000"/>
              </a:spcBef>
              <a:buFont typeface="Arial" pitchFamily="34" charset="0"/>
              <a:buChar char="•"/>
              <a:defRPr/>
            </a:pPr>
            <a:r>
              <a:rPr lang="en-AU" dirty="0">
                <a:solidFill>
                  <a:srgbClr val="FF0000"/>
                </a:solidFill>
                <a:ea typeface="ＭＳ Ｐゴシック" pitchFamily="34" charset="-128"/>
                <a:sym typeface="Wingdings 2" pitchFamily="18" charset="2"/>
              </a:rPr>
              <a:t>ARO</a:t>
            </a:r>
            <a:r>
              <a:rPr lang="ja-JP" altLang="en-AU" dirty="0">
                <a:solidFill>
                  <a:srgbClr val="FF0000"/>
                </a:solidFill>
                <a:ea typeface="ＭＳ Ｐゴシック" pitchFamily="34" charset="-128"/>
                <a:sym typeface="Wingdings 2" pitchFamily="18" charset="2"/>
              </a:rPr>
              <a:t>’</a:t>
            </a:r>
            <a:r>
              <a:rPr lang="en-AU" altLang="ja-JP" dirty="0">
                <a:solidFill>
                  <a:srgbClr val="FF0000"/>
                </a:solidFill>
                <a:ea typeface="ＭＳ Ｐゴシック" pitchFamily="34" charset="-128"/>
                <a:sym typeface="Wingdings 2" pitchFamily="18" charset="2"/>
              </a:rPr>
              <a:t>S INSTRUCTIONS</a:t>
            </a:r>
            <a:endParaRPr lang="en-AU" dirty="0"/>
          </a:p>
        </p:txBody>
      </p:sp>
      <p:sp>
        <p:nvSpPr>
          <p:cNvPr id="8" name="TextBox 7">
            <a:extLst>
              <a:ext uri="{FF2B5EF4-FFF2-40B4-BE49-F238E27FC236}">
                <a16:creationId xmlns:a16="http://schemas.microsoft.com/office/drawing/2014/main" id="{DDA6B782-3B34-2413-A401-CBD7D424A22A}"/>
              </a:ext>
            </a:extLst>
          </p:cNvPr>
          <p:cNvSpPr txBox="1"/>
          <p:nvPr/>
        </p:nvSpPr>
        <p:spPr>
          <a:xfrm>
            <a:off x="5941503" y="2327344"/>
            <a:ext cx="6094602" cy="4108817"/>
          </a:xfrm>
          <a:prstGeom prst="rect">
            <a:avLst/>
          </a:prstGeom>
          <a:noFill/>
        </p:spPr>
        <p:txBody>
          <a:bodyPr wrap="square">
            <a:spAutoFit/>
          </a:bodyPr>
          <a:lstStyle/>
          <a:p>
            <a:pPr>
              <a:spcBef>
                <a:spcPct val="50000"/>
              </a:spcBef>
              <a:defRPr/>
            </a:pPr>
            <a:r>
              <a:rPr lang="en-AU" dirty="0">
                <a:ea typeface="ＭＳ Ｐゴシック" pitchFamily="34" charset="-128"/>
                <a:sym typeface="Wingdings 2" pitchFamily="18" charset="2"/>
              </a:rPr>
              <a:t>Keep Obstacle Free</a:t>
            </a:r>
          </a:p>
          <a:p>
            <a:pPr>
              <a:spcBef>
                <a:spcPct val="50000"/>
              </a:spcBef>
              <a:defRPr/>
            </a:pPr>
            <a:r>
              <a:rPr lang="en-AU" dirty="0">
                <a:ea typeface="ＭＳ Ｐゴシック" pitchFamily="34" charset="-128"/>
                <a:sym typeface="Wingdings 2" pitchFamily="18" charset="2"/>
              </a:rPr>
              <a:t>Close</a:t>
            </a:r>
          </a:p>
          <a:p>
            <a:pPr>
              <a:spcBef>
                <a:spcPct val="50000"/>
              </a:spcBef>
              <a:defRPr/>
            </a:pPr>
            <a:r>
              <a:rPr lang="en-AU" dirty="0">
                <a:ea typeface="ＭＳ Ｐゴシック" pitchFamily="34" charset="-128"/>
                <a:sym typeface="Wingdings 2" pitchFamily="18" charset="2"/>
              </a:rPr>
              <a:t>Display Correctly</a:t>
            </a:r>
          </a:p>
          <a:p>
            <a:pPr>
              <a:spcBef>
                <a:spcPct val="50000"/>
              </a:spcBef>
              <a:defRPr/>
            </a:pPr>
            <a:r>
              <a:rPr lang="en-AU" dirty="0">
                <a:ea typeface="ＭＳ Ｐゴシック" pitchFamily="34" charset="-128"/>
                <a:sym typeface="Wingdings 2" pitchFamily="18" charset="2"/>
              </a:rPr>
              <a:t>Report</a:t>
            </a:r>
          </a:p>
          <a:p>
            <a:pPr>
              <a:spcBef>
                <a:spcPct val="50000"/>
              </a:spcBef>
              <a:defRPr/>
            </a:pPr>
            <a:r>
              <a:rPr lang="en-AU" dirty="0">
                <a:ea typeface="ＭＳ Ｐゴシック" pitchFamily="34" charset="-128"/>
                <a:sym typeface="Wingdings 2" pitchFamily="18" charset="2"/>
              </a:rPr>
              <a:t>Keep Clear</a:t>
            </a:r>
          </a:p>
          <a:p>
            <a:pPr>
              <a:spcBef>
                <a:spcPct val="50000"/>
              </a:spcBef>
              <a:defRPr/>
            </a:pPr>
            <a:r>
              <a:rPr lang="en-AU" dirty="0">
                <a:ea typeface="ＭＳ Ｐゴシック" pitchFamily="34" charset="-128"/>
                <a:sym typeface="Wingdings 2" pitchFamily="18" charset="2"/>
              </a:rPr>
              <a:t>Remove</a:t>
            </a:r>
          </a:p>
          <a:p>
            <a:pPr>
              <a:spcBef>
                <a:spcPct val="50000"/>
              </a:spcBef>
              <a:defRPr/>
            </a:pPr>
            <a:r>
              <a:rPr lang="en-AU" dirty="0">
                <a:ea typeface="ＭＳ Ｐゴシック" pitchFamily="34" charset="-128"/>
                <a:sym typeface="Wingdings 2" pitchFamily="18" charset="2"/>
              </a:rPr>
              <a:t>Ask First</a:t>
            </a:r>
          </a:p>
          <a:p>
            <a:pPr>
              <a:spcBef>
                <a:spcPct val="50000"/>
              </a:spcBef>
              <a:defRPr/>
            </a:pPr>
            <a:r>
              <a:rPr lang="en-AU" altLang="ja-JP" dirty="0">
                <a:ea typeface="ＭＳ Ｐゴシック" pitchFamily="34" charset="-128"/>
                <a:sym typeface="Wingdings 2" pitchFamily="18" charset="2"/>
              </a:rPr>
              <a:t>Don’t put yourself and others at risk</a:t>
            </a:r>
          </a:p>
          <a:p>
            <a:pPr>
              <a:spcBef>
                <a:spcPct val="50000"/>
              </a:spcBef>
              <a:defRPr/>
            </a:pPr>
            <a:r>
              <a:rPr lang="en-AU" dirty="0">
                <a:ea typeface="ＭＳ Ｐゴシック" pitchFamily="34" charset="-128"/>
                <a:sym typeface="Wingdings 2" pitchFamily="18" charset="2"/>
              </a:rPr>
              <a:t>Not on the Airside</a:t>
            </a:r>
          </a:p>
          <a:p>
            <a:pPr>
              <a:spcBef>
                <a:spcPct val="50000"/>
              </a:spcBef>
              <a:defRPr/>
            </a:pPr>
            <a:r>
              <a:rPr lang="en-AU" dirty="0">
                <a:solidFill>
                  <a:srgbClr val="FF0000"/>
                </a:solidFill>
                <a:ea typeface="ＭＳ Ｐゴシック" pitchFamily="34" charset="-128"/>
                <a:sym typeface="Wingdings 2" pitchFamily="18" charset="2"/>
              </a:rPr>
              <a:t>OBEY IMMEDIATELY</a:t>
            </a:r>
            <a:endParaRPr lang="en-AU" dirty="0"/>
          </a:p>
        </p:txBody>
      </p:sp>
      <p:cxnSp>
        <p:nvCxnSpPr>
          <p:cNvPr id="9" name="Straight Arrow Connector 8">
            <a:extLst>
              <a:ext uri="{FF2B5EF4-FFF2-40B4-BE49-F238E27FC236}">
                <a16:creationId xmlns:a16="http://schemas.microsoft.com/office/drawing/2014/main" id="{A842CFE4-B368-F5FD-8896-4A2866BCB84C}"/>
              </a:ext>
            </a:extLst>
          </p:cNvPr>
          <p:cNvCxnSpPr>
            <a:cxnSpLocks/>
          </p:cNvCxnSpPr>
          <p:nvPr/>
        </p:nvCxnSpPr>
        <p:spPr>
          <a:xfrm>
            <a:off x="2038525" y="2513137"/>
            <a:ext cx="37904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162987-62F6-4523-7DC9-21D9C4FA983C}"/>
              </a:ext>
            </a:extLst>
          </p:cNvPr>
          <p:cNvCxnSpPr>
            <a:cxnSpLocks/>
          </p:cNvCxnSpPr>
          <p:nvPr/>
        </p:nvCxnSpPr>
        <p:spPr>
          <a:xfrm>
            <a:off x="1979802" y="2932587"/>
            <a:ext cx="38491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9A38AE-F971-B0B7-38D5-8EF9FEC2ABC9}"/>
              </a:ext>
            </a:extLst>
          </p:cNvPr>
          <p:cNvCxnSpPr>
            <a:cxnSpLocks/>
          </p:cNvCxnSpPr>
          <p:nvPr/>
        </p:nvCxnSpPr>
        <p:spPr>
          <a:xfrm>
            <a:off x="2664115" y="3326869"/>
            <a:ext cx="31648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CFD7069-886B-FCDD-F6B5-3DBC071A979A}"/>
              </a:ext>
            </a:extLst>
          </p:cNvPr>
          <p:cNvCxnSpPr>
            <a:cxnSpLocks/>
          </p:cNvCxnSpPr>
          <p:nvPr/>
        </p:nvCxnSpPr>
        <p:spPr>
          <a:xfrm>
            <a:off x="3712740" y="3721152"/>
            <a:ext cx="211760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060F4F3-7FC1-F040-0491-F236A399FF15}"/>
              </a:ext>
            </a:extLst>
          </p:cNvPr>
          <p:cNvCxnSpPr/>
          <p:nvPr/>
        </p:nvCxnSpPr>
        <p:spPr>
          <a:xfrm>
            <a:off x="3344994" y="4140601"/>
            <a:ext cx="24853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E469239-F114-3D16-7134-94AF6028D37A}"/>
              </a:ext>
            </a:extLst>
          </p:cNvPr>
          <p:cNvCxnSpPr>
            <a:cxnSpLocks/>
          </p:cNvCxnSpPr>
          <p:nvPr/>
        </p:nvCxnSpPr>
        <p:spPr>
          <a:xfrm>
            <a:off x="1702965" y="4534884"/>
            <a:ext cx="41273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240FE4-2C91-2216-7B33-F31F14DDE829}"/>
              </a:ext>
            </a:extLst>
          </p:cNvPr>
          <p:cNvCxnSpPr>
            <a:cxnSpLocks/>
          </p:cNvCxnSpPr>
          <p:nvPr/>
        </p:nvCxnSpPr>
        <p:spPr>
          <a:xfrm>
            <a:off x="2038525" y="4979501"/>
            <a:ext cx="379182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776F181-5567-2528-45BE-8B37EAA4DEC9}"/>
              </a:ext>
            </a:extLst>
          </p:cNvPr>
          <p:cNvCxnSpPr>
            <a:cxnSpLocks/>
          </p:cNvCxnSpPr>
          <p:nvPr/>
        </p:nvCxnSpPr>
        <p:spPr>
          <a:xfrm>
            <a:off x="2986481" y="5390561"/>
            <a:ext cx="284249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BBEAEE5-D34A-9D98-2DAD-BEA76AE585B2}"/>
              </a:ext>
            </a:extLst>
          </p:cNvPr>
          <p:cNvCxnSpPr/>
          <p:nvPr/>
        </p:nvCxnSpPr>
        <p:spPr>
          <a:xfrm>
            <a:off x="3343624" y="5835178"/>
            <a:ext cx="24853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4B30CF1-DB58-4056-3706-718B84EE5988}"/>
              </a:ext>
            </a:extLst>
          </p:cNvPr>
          <p:cNvCxnSpPr/>
          <p:nvPr/>
        </p:nvCxnSpPr>
        <p:spPr>
          <a:xfrm>
            <a:off x="3343623" y="6204293"/>
            <a:ext cx="24853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044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9" descr="2006_0829_113445AA.JPG">
            <a:extLst>
              <a:ext uri="{FF2B5EF4-FFF2-40B4-BE49-F238E27FC236}">
                <a16:creationId xmlns:a16="http://schemas.microsoft.com/office/drawing/2014/main" id="{9CD79C8E-137A-727B-747D-72B869445B42}"/>
              </a:ext>
            </a:extLst>
          </p:cNvPr>
          <p:cNvPicPr>
            <a:picLocks noChangeAspect="1"/>
          </p:cNvPicPr>
          <p:nvPr/>
        </p:nvPicPr>
        <p:blipFill rotWithShape="1">
          <a:blip r:embed="rId2" cstate="print">
            <a:alphaModFix amt="40000"/>
          </a:blip>
          <a:srcRect r="7586"/>
          <a:stretch/>
        </p:blipFill>
        <p:spPr bwMode="auto">
          <a:xfrm>
            <a:off x="20" y="10"/>
            <a:ext cx="8450297" cy="6857990"/>
          </a:xfrm>
          <a:prstGeom prst="rect">
            <a:avLst/>
          </a:prstGeom>
          <a:noFill/>
        </p:spPr>
      </p:pic>
      <p:sp>
        <p:nvSpPr>
          <p:cNvPr id="2" name="Title 1">
            <a:extLst>
              <a:ext uri="{FF2B5EF4-FFF2-40B4-BE49-F238E27FC236}">
                <a16:creationId xmlns:a16="http://schemas.microsoft.com/office/drawing/2014/main" id="{4293FF89-41C0-E3AD-221F-44F1A5CD128D}"/>
              </a:ext>
            </a:extLst>
          </p:cNvPr>
          <p:cNvSpPr>
            <a:spLocks noGrp="1"/>
          </p:cNvSpPr>
          <p:nvPr>
            <p:ph type="title"/>
          </p:nvPr>
        </p:nvSpPr>
        <p:spPr>
          <a:xfrm>
            <a:off x="838201" y="365125"/>
            <a:ext cx="5251316" cy="1627636"/>
          </a:xfrm>
        </p:spPr>
        <p:txBody>
          <a:bodyPr vert="horz" lIns="91440" tIns="45720" rIns="91440" bIns="45720" rtlCol="0" anchor="ctr">
            <a:normAutofit/>
          </a:bodyPr>
          <a:lstStyle/>
          <a:p>
            <a:r>
              <a:rPr lang="en-US" sz="4400" b="1" kern="1200">
                <a:solidFill>
                  <a:srgbClr val="FFFFFF"/>
                </a:solidFill>
                <a:latin typeface="+mj-lt"/>
                <a:ea typeface="+mj-ea"/>
                <a:cs typeface="+mj-cs"/>
              </a:rPr>
              <a:t>Incident Reporting</a:t>
            </a:r>
          </a:p>
        </p:txBody>
      </p:sp>
      <p:sp>
        <p:nvSpPr>
          <p:cNvPr id="4" name="TextBox 3">
            <a:extLst>
              <a:ext uri="{FF2B5EF4-FFF2-40B4-BE49-F238E27FC236}">
                <a16:creationId xmlns:a16="http://schemas.microsoft.com/office/drawing/2014/main" id="{F871E07D-C5B9-973F-93E1-2C1ADFF4D553}"/>
              </a:ext>
            </a:extLst>
          </p:cNvPr>
          <p:cNvSpPr txBox="1"/>
          <p:nvPr/>
        </p:nvSpPr>
        <p:spPr>
          <a:xfrm>
            <a:off x="838200" y="2219785"/>
            <a:ext cx="4619621" cy="3957178"/>
          </a:xfrm>
          <a:prstGeom prst="rect">
            <a:avLst/>
          </a:prstGeom>
        </p:spPr>
        <p:txBody>
          <a:bodyPr vert="horz" lIns="91440" tIns="45720" rIns="91440" bIns="45720" rtlCol="0">
            <a:normAutofit/>
          </a:bodyPr>
          <a:lstStyle/>
          <a:p>
            <a:pPr marL="0" indent="-228600">
              <a:lnSpc>
                <a:spcPct val="90000"/>
              </a:lnSpc>
              <a:spcAft>
                <a:spcPts val="600"/>
              </a:spcAft>
              <a:buFont typeface="Arial" panose="020B0604020202020204" pitchFamily="34" charset="0"/>
              <a:buChar char="•"/>
            </a:pPr>
            <a:r>
              <a:rPr lang="en-US" sz="2000">
                <a:solidFill>
                  <a:srgbClr val="FFFFFF"/>
                </a:solidFill>
              </a:rPr>
              <a:t>All incidents, including:</a:t>
            </a:r>
          </a:p>
          <a:p>
            <a:pPr marL="0" indent="-228600">
              <a:lnSpc>
                <a:spcPct val="90000"/>
              </a:lnSpc>
              <a:spcAft>
                <a:spcPts val="600"/>
              </a:spcAft>
              <a:buFont typeface="Arial" panose="020B0604020202020204" pitchFamily="34" charset="0"/>
              <a:buChar char="•"/>
            </a:pPr>
            <a:r>
              <a:rPr lang="en-US" sz="2000" b="1">
                <a:solidFill>
                  <a:srgbClr val="FFFFFF"/>
                </a:solidFill>
              </a:rPr>
              <a:t>- accidents</a:t>
            </a:r>
          </a:p>
          <a:p>
            <a:pPr marL="0" indent="-228600">
              <a:lnSpc>
                <a:spcPct val="90000"/>
              </a:lnSpc>
              <a:spcAft>
                <a:spcPts val="600"/>
              </a:spcAft>
              <a:buFont typeface="Arial" panose="020B0604020202020204" pitchFamily="34" charset="0"/>
              <a:buChar char="•"/>
            </a:pPr>
            <a:r>
              <a:rPr lang="en-US" sz="2000" b="1">
                <a:solidFill>
                  <a:srgbClr val="FFFFFF"/>
                </a:solidFill>
              </a:rPr>
              <a:t>- fuel spills</a:t>
            </a:r>
          </a:p>
          <a:p>
            <a:pPr marL="0" indent="-228600">
              <a:lnSpc>
                <a:spcPct val="90000"/>
              </a:lnSpc>
              <a:spcAft>
                <a:spcPts val="600"/>
              </a:spcAft>
              <a:buFont typeface="Arial" panose="020B0604020202020204" pitchFamily="34" charset="0"/>
              <a:buChar char="•"/>
            </a:pPr>
            <a:r>
              <a:rPr lang="en-US" sz="2000" b="1">
                <a:solidFill>
                  <a:srgbClr val="FFFFFF"/>
                </a:solidFill>
              </a:rPr>
              <a:t>- and injuries</a:t>
            </a:r>
          </a:p>
          <a:p>
            <a:pPr marL="0" indent="-228600">
              <a:lnSpc>
                <a:spcPct val="90000"/>
              </a:lnSpc>
              <a:spcAft>
                <a:spcPts val="600"/>
              </a:spcAft>
              <a:buFont typeface="Arial" panose="020B0604020202020204" pitchFamily="34" charset="0"/>
              <a:buChar char="•"/>
            </a:pPr>
            <a:endParaRPr lang="en-US" sz="2000">
              <a:solidFill>
                <a:srgbClr val="FFFFFF"/>
              </a:solidFill>
            </a:endParaRPr>
          </a:p>
          <a:p>
            <a:pPr marL="0" indent="-228600">
              <a:lnSpc>
                <a:spcPct val="90000"/>
              </a:lnSpc>
              <a:spcAft>
                <a:spcPts val="600"/>
              </a:spcAft>
              <a:buFont typeface="Arial" panose="020B0604020202020204" pitchFamily="34" charset="0"/>
              <a:buChar char="•"/>
            </a:pPr>
            <a:r>
              <a:rPr lang="en-US" sz="2000">
                <a:solidFill>
                  <a:srgbClr val="FFFFFF"/>
                </a:solidFill>
              </a:rPr>
              <a:t>which occur in any part of the Airport, </a:t>
            </a:r>
            <a:r>
              <a:rPr lang="en-US" sz="2000" u="sng">
                <a:solidFill>
                  <a:srgbClr val="FFFFFF"/>
                </a:solidFill>
              </a:rPr>
              <a:t>must be reported immediately</a:t>
            </a:r>
            <a:r>
              <a:rPr lang="en-US" sz="2000">
                <a:solidFill>
                  <a:srgbClr val="FFFFFF"/>
                </a:solidFill>
              </a:rPr>
              <a:t> to an Airport Operations Officer on 0419 671 405</a:t>
            </a:r>
          </a:p>
        </p:txBody>
      </p:sp>
      <p:pic>
        <p:nvPicPr>
          <p:cNvPr id="5" name="Picture 4" descr="airport logo RGB2">
            <a:extLst>
              <a:ext uri="{FF2B5EF4-FFF2-40B4-BE49-F238E27FC236}">
                <a16:creationId xmlns:a16="http://schemas.microsoft.com/office/drawing/2014/main" id="{7A4EBA61-264F-CEFA-3BA0-887977E822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14"/>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286154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1835-3324-7903-0EF4-E23E447C7D74}"/>
              </a:ext>
            </a:extLst>
          </p:cNvPr>
          <p:cNvSpPr>
            <a:spLocks noGrp="1"/>
          </p:cNvSpPr>
          <p:nvPr>
            <p:ph type="ctrTitle"/>
          </p:nvPr>
        </p:nvSpPr>
        <p:spPr>
          <a:xfrm>
            <a:off x="4409304" y="590939"/>
            <a:ext cx="5368212" cy="1219621"/>
          </a:xfrm>
        </p:spPr>
        <p:txBody>
          <a:bodyPr/>
          <a:lstStyle/>
          <a:p>
            <a:r>
              <a:rPr lang="en-AU" b="1"/>
              <a:t>SECURE AREA</a:t>
            </a:r>
            <a:endParaRPr lang="en-AU" b="1" dirty="0"/>
          </a:p>
        </p:txBody>
      </p:sp>
      <p:sp>
        <p:nvSpPr>
          <p:cNvPr id="3" name="Subtitle 2">
            <a:extLst>
              <a:ext uri="{FF2B5EF4-FFF2-40B4-BE49-F238E27FC236}">
                <a16:creationId xmlns:a16="http://schemas.microsoft.com/office/drawing/2014/main" id="{8083219A-678B-A82E-F688-7EEC0259721F}"/>
              </a:ext>
            </a:extLst>
          </p:cNvPr>
          <p:cNvSpPr>
            <a:spLocks noGrp="1"/>
          </p:cNvSpPr>
          <p:nvPr>
            <p:ph type="subTitle" idx="1"/>
          </p:nvPr>
        </p:nvSpPr>
        <p:spPr>
          <a:xfrm>
            <a:off x="2830285" y="1735916"/>
            <a:ext cx="9144000" cy="540754"/>
          </a:xfrm>
        </p:spPr>
        <p:txBody>
          <a:bodyPr>
            <a:normAutofit/>
          </a:bodyPr>
          <a:lstStyle/>
          <a:p>
            <a:r>
              <a:rPr lang="en-AU" b="1"/>
              <a:t>The Secure Area of the Hervey Bay Airport</a:t>
            </a:r>
            <a:endParaRPr lang="en-AU" b="1" dirty="0"/>
          </a:p>
        </p:txBody>
      </p:sp>
      <p:pic>
        <p:nvPicPr>
          <p:cNvPr id="5" name="Picture 4" descr="airport logo RGB2">
            <a:extLst>
              <a:ext uri="{FF2B5EF4-FFF2-40B4-BE49-F238E27FC236}">
                <a16:creationId xmlns:a16="http://schemas.microsoft.com/office/drawing/2014/main" id="{BEEBE14F-EF50-EFD7-D316-5AC00C01DE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290" y="19083"/>
            <a:ext cx="3224530" cy="1791477"/>
          </a:xfrm>
          <a:prstGeom prst="rect">
            <a:avLst/>
          </a:prstGeom>
          <a:noFill/>
          <a:ln>
            <a:noFill/>
          </a:ln>
        </p:spPr>
      </p:pic>
      <p:pic>
        <p:nvPicPr>
          <p:cNvPr id="4" name="Picture 3">
            <a:extLst>
              <a:ext uri="{FF2B5EF4-FFF2-40B4-BE49-F238E27FC236}">
                <a16:creationId xmlns:a16="http://schemas.microsoft.com/office/drawing/2014/main" id="{FA451F9C-0338-09D8-9040-D91CB8E16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6057" y="2211977"/>
            <a:ext cx="10012408" cy="4374878"/>
          </a:xfrm>
          <a:prstGeom prst="rect">
            <a:avLst/>
          </a:prstGeom>
          <a:noFill/>
          <a:ln>
            <a:noFill/>
          </a:ln>
        </p:spPr>
      </p:pic>
    </p:spTree>
    <p:extLst>
      <p:ext uri="{BB962C8B-B14F-4D97-AF65-F5344CB8AC3E}">
        <p14:creationId xmlns:p14="http://schemas.microsoft.com/office/powerpoint/2010/main" val="115421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51835-3324-7903-0EF4-E23E447C7D74}"/>
              </a:ext>
            </a:extLst>
          </p:cNvPr>
          <p:cNvSpPr>
            <a:spLocks noGrp="1"/>
          </p:cNvSpPr>
          <p:nvPr>
            <p:ph type="ctrTitle"/>
          </p:nvPr>
        </p:nvSpPr>
        <p:spPr>
          <a:xfrm>
            <a:off x="4789159" y="886169"/>
            <a:ext cx="4676934" cy="502558"/>
          </a:xfrm>
        </p:spPr>
        <p:txBody>
          <a:bodyPr>
            <a:normAutofit fontScale="90000"/>
          </a:bodyPr>
          <a:lstStyle/>
          <a:p>
            <a:pPr defTabSz="795528"/>
            <a:r>
              <a:rPr lang="en-AU" sz="3200" b="1" kern="1200" dirty="0">
                <a:solidFill>
                  <a:schemeClr val="tx1"/>
                </a:solidFill>
                <a:latin typeface="+mj-lt"/>
                <a:ea typeface="+mj-ea"/>
                <a:cs typeface="+mj-cs"/>
              </a:rPr>
              <a:t>PPE</a:t>
            </a:r>
            <a:endParaRPr lang="en-AU" sz="4000" b="1" dirty="0"/>
          </a:p>
        </p:txBody>
      </p:sp>
      <p:sp>
        <p:nvSpPr>
          <p:cNvPr id="4" name="Subtitle 3">
            <a:extLst>
              <a:ext uri="{FF2B5EF4-FFF2-40B4-BE49-F238E27FC236}">
                <a16:creationId xmlns:a16="http://schemas.microsoft.com/office/drawing/2014/main" id="{EA1D7156-6A6C-E079-05B4-8EA970BD5F4D}"/>
              </a:ext>
            </a:extLst>
          </p:cNvPr>
          <p:cNvSpPr txBox="1">
            <a:spLocks noGrp="1"/>
          </p:cNvSpPr>
          <p:nvPr>
            <p:ph type="subTitle" idx="1"/>
          </p:nvPr>
        </p:nvSpPr>
        <p:spPr>
          <a:xfrm>
            <a:off x="846964" y="3188963"/>
            <a:ext cx="2067558" cy="2044021"/>
          </a:xfrm>
          <a:prstGeom prst="rect">
            <a:avLst/>
          </a:prstGeom>
          <a:noFill/>
        </p:spPr>
        <p:txBody>
          <a:bodyPr wrap="square" rtlCol="0">
            <a:spAutoFit/>
          </a:bodyPr>
          <a:lstStyle/>
          <a:p>
            <a:pPr defTabSz="795528">
              <a:spcBef>
                <a:spcPts val="870"/>
              </a:spcBef>
            </a:pPr>
            <a:r>
              <a:rPr lang="en-US" sz="1566" kern="1200" dirty="0">
                <a:solidFill>
                  <a:schemeClr val="tx1"/>
                </a:solidFill>
                <a:latin typeface="+mn-lt"/>
                <a:ea typeface="+mn-ea"/>
                <a:cs typeface="+mn-cs"/>
              </a:rPr>
              <a:t>Hervey Bay Airport is committed to providing a safe work environment for all employees and contractors; therefore, PPE is mandatory while working on Airport we advise that:</a:t>
            </a:r>
            <a:endParaRPr lang="en-AU" sz="1800" dirty="0"/>
          </a:p>
        </p:txBody>
      </p:sp>
      <p:pic>
        <p:nvPicPr>
          <p:cNvPr id="6" name="Picture 2">
            <a:extLst>
              <a:ext uri="{FF2B5EF4-FFF2-40B4-BE49-F238E27FC236}">
                <a16:creationId xmlns:a16="http://schemas.microsoft.com/office/drawing/2014/main" id="{78E00A71-4216-312A-A0E7-097D42760A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4473" y="3124156"/>
            <a:ext cx="3518540" cy="21736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70E7A7CA-FFD8-954D-7A8D-A29C96C9F47D}"/>
              </a:ext>
            </a:extLst>
          </p:cNvPr>
          <p:cNvSpPr txBox="1"/>
          <p:nvPr/>
        </p:nvSpPr>
        <p:spPr>
          <a:xfrm>
            <a:off x="7041519" y="2217595"/>
            <a:ext cx="3186603" cy="3652923"/>
          </a:xfrm>
          <a:prstGeom prst="rect">
            <a:avLst/>
          </a:prstGeom>
          <a:noFill/>
        </p:spPr>
        <p:txBody>
          <a:bodyPr wrap="square">
            <a:spAutoFit/>
          </a:bodyPr>
          <a:lstStyle/>
          <a:p>
            <a:pPr marL="248603" indent="-248603" defTabSz="795528">
              <a:lnSpc>
                <a:spcPct val="90000"/>
              </a:lnSpc>
              <a:spcAft>
                <a:spcPts val="600"/>
              </a:spcAft>
              <a:buFont typeface="Arial" panose="020B0604020202020204" pitchFamily="34" charset="0"/>
              <a:buChar char="•"/>
            </a:pPr>
            <a:r>
              <a:rPr lang="en-US" sz="1566" kern="1200" dirty="0">
                <a:solidFill>
                  <a:schemeClr val="tx1"/>
                </a:solidFill>
                <a:latin typeface="+mn-lt"/>
                <a:ea typeface="+mn-ea"/>
                <a:cs typeface="+mn-cs"/>
              </a:rPr>
              <a:t>Safe and appropriate clothing and other personal protective Equipment (PPE) must be worn and used properly while performing work tasks and activities.</a:t>
            </a:r>
          </a:p>
          <a:p>
            <a:pPr defTabSz="795528">
              <a:lnSpc>
                <a:spcPct val="90000"/>
              </a:lnSpc>
              <a:spcAft>
                <a:spcPts val="600"/>
              </a:spcAft>
            </a:pPr>
            <a:endParaRPr lang="en-US" sz="1566" kern="1200" dirty="0">
              <a:solidFill>
                <a:schemeClr val="tx1"/>
              </a:solidFill>
              <a:latin typeface="+mn-lt"/>
              <a:ea typeface="+mn-ea"/>
              <a:cs typeface="+mn-cs"/>
            </a:endParaRPr>
          </a:p>
          <a:p>
            <a:pPr marL="248603" indent="-248603" defTabSz="795528">
              <a:lnSpc>
                <a:spcPct val="90000"/>
              </a:lnSpc>
              <a:spcAft>
                <a:spcPts val="600"/>
              </a:spcAft>
              <a:buFont typeface="Arial" panose="020B0604020202020204" pitchFamily="34" charset="0"/>
              <a:buChar char="•"/>
            </a:pPr>
            <a:r>
              <a:rPr lang="en-US" sz="1566" kern="1200" dirty="0">
                <a:solidFill>
                  <a:schemeClr val="tx1"/>
                </a:solidFill>
                <a:latin typeface="+mn-lt"/>
                <a:ea typeface="+mn-ea"/>
                <a:cs typeface="+mn-cs"/>
              </a:rPr>
              <a:t>High visibility vest and or clothing is mandatory while working in public access areas (e.g. along roads) and while airside</a:t>
            </a:r>
          </a:p>
          <a:p>
            <a:pPr defTabSz="795528">
              <a:lnSpc>
                <a:spcPct val="90000"/>
              </a:lnSpc>
              <a:spcAft>
                <a:spcPts val="600"/>
              </a:spcAft>
            </a:pPr>
            <a:endParaRPr lang="en-US" sz="1566" kern="1200" dirty="0">
              <a:solidFill>
                <a:schemeClr val="tx1"/>
              </a:solidFill>
              <a:latin typeface="+mn-lt"/>
              <a:ea typeface="+mn-ea"/>
              <a:cs typeface="+mn-cs"/>
            </a:endParaRPr>
          </a:p>
          <a:p>
            <a:pPr marL="248603" indent="-248603" defTabSz="795528">
              <a:lnSpc>
                <a:spcPct val="90000"/>
              </a:lnSpc>
              <a:spcAft>
                <a:spcPts val="600"/>
              </a:spcAft>
              <a:buFont typeface="Arial" panose="020B0604020202020204" pitchFamily="34" charset="0"/>
              <a:buChar char="•"/>
            </a:pPr>
            <a:r>
              <a:rPr lang="en-US" sz="1566" kern="1200" dirty="0">
                <a:solidFill>
                  <a:schemeClr val="tx1"/>
                </a:solidFill>
                <a:latin typeface="+mn-lt"/>
                <a:ea typeface="+mn-ea"/>
                <a:cs typeface="+mn-cs"/>
              </a:rPr>
              <a:t>Noise protection should be worn, particularly when near operating aircraft or machinery</a:t>
            </a:r>
            <a:endParaRPr lang="en-AU" sz="1800" dirty="0">
              <a:solidFill>
                <a:schemeClr val="tx1"/>
              </a:solidFill>
            </a:endParaRPr>
          </a:p>
        </p:txBody>
      </p:sp>
      <p:pic>
        <p:nvPicPr>
          <p:cNvPr id="13" name="Picture 12" descr="airport logo RGB2">
            <a:extLst>
              <a:ext uri="{FF2B5EF4-FFF2-40B4-BE49-F238E27FC236}">
                <a16:creationId xmlns:a16="http://schemas.microsoft.com/office/drawing/2014/main" id="{2EAB0FA3-EA3B-E565-4BD0-DFAED775E0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571" r="1" b="1"/>
          <a:stretch/>
        </p:blipFill>
        <p:spPr bwMode="auto">
          <a:xfrm>
            <a:off x="846964" y="746065"/>
            <a:ext cx="2641270" cy="204727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Tree>
    <p:extLst>
      <p:ext uri="{BB962C8B-B14F-4D97-AF65-F5344CB8AC3E}">
        <p14:creationId xmlns:p14="http://schemas.microsoft.com/office/powerpoint/2010/main" val="342249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51835-3324-7903-0EF4-E23E447C7D74}"/>
              </a:ext>
            </a:extLst>
          </p:cNvPr>
          <p:cNvSpPr>
            <a:spLocks noGrp="1"/>
          </p:cNvSpPr>
          <p:nvPr>
            <p:ph type="ctrTitle"/>
          </p:nvPr>
        </p:nvSpPr>
        <p:spPr>
          <a:xfrm>
            <a:off x="5628058" y="1141684"/>
            <a:ext cx="4676934" cy="536114"/>
          </a:xfrm>
        </p:spPr>
        <p:txBody>
          <a:bodyPr>
            <a:normAutofit fontScale="90000"/>
          </a:bodyPr>
          <a:lstStyle/>
          <a:p>
            <a:pPr defTabSz="795528"/>
            <a:r>
              <a:rPr lang="en-AU" sz="3600" b="1" dirty="0"/>
              <a:t>WORKING ON AIRPORT HEIGHT LIMITATION</a:t>
            </a:r>
          </a:p>
        </p:txBody>
      </p:sp>
      <p:pic>
        <p:nvPicPr>
          <p:cNvPr id="5" name="Picture 4" descr="airport logo RGB2">
            <a:extLst>
              <a:ext uri="{FF2B5EF4-FFF2-40B4-BE49-F238E27FC236}">
                <a16:creationId xmlns:a16="http://schemas.microsoft.com/office/drawing/2014/main" id="{BEEBE14F-EF50-EFD7-D316-5AC00C01DE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944" y="643467"/>
            <a:ext cx="2809300" cy="1560784"/>
          </a:xfrm>
          <a:prstGeom prst="rect">
            <a:avLst/>
          </a:prstGeom>
          <a:noFill/>
          <a:ln>
            <a:noFill/>
          </a:ln>
        </p:spPr>
      </p:pic>
      <p:sp>
        <p:nvSpPr>
          <p:cNvPr id="4" name="Subtitle 3">
            <a:extLst>
              <a:ext uri="{FF2B5EF4-FFF2-40B4-BE49-F238E27FC236}">
                <a16:creationId xmlns:a16="http://schemas.microsoft.com/office/drawing/2014/main" id="{EA1D7156-6A6C-E079-05B4-8EA970BD5F4D}"/>
              </a:ext>
            </a:extLst>
          </p:cNvPr>
          <p:cNvSpPr txBox="1">
            <a:spLocks noGrp="1"/>
          </p:cNvSpPr>
          <p:nvPr>
            <p:ph type="subTitle" idx="1"/>
          </p:nvPr>
        </p:nvSpPr>
        <p:spPr>
          <a:xfrm>
            <a:off x="1658965" y="2195442"/>
            <a:ext cx="9313835" cy="1454244"/>
          </a:xfrm>
          <a:prstGeom prst="rect">
            <a:avLst/>
          </a:prstGeom>
          <a:noFill/>
        </p:spPr>
        <p:txBody>
          <a:bodyPr wrap="square" rtlCol="0">
            <a:spAutoFit/>
          </a:bodyPr>
          <a:lstStyle/>
          <a:p>
            <a:pPr defTabSz="795528">
              <a:spcBef>
                <a:spcPts val="870"/>
              </a:spcBef>
            </a:pPr>
            <a:r>
              <a:rPr lang="en-AU" sz="1800" dirty="0"/>
              <a:t>As the Hervey Bay Airport operator FCRC has a obligation under the Aviation Transport Security Act and Regulations to monitor and maintain the airspace around Hervey Bay Airport.  In particular this means identifying and managing obstacles that protrude through the obstacle limitation surface (OLS).  </a:t>
            </a:r>
          </a:p>
          <a:p>
            <a:pPr defTabSz="795528">
              <a:spcBef>
                <a:spcPts val="870"/>
              </a:spcBef>
            </a:pPr>
            <a:endParaRPr lang="en-AU" sz="1800" dirty="0"/>
          </a:p>
        </p:txBody>
      </p:sp>
      <p:pic>
        <p:nvPicPr>
          <p:cNvPr id="3" name="Picture 3" descr="N:\Restricted Data\Airport Inductions &amp; Presentations\Contractor Induction\Induction Images\Gladstone Airport OLS.jpg">
            <a:extLst>
              <a:ext uri="{FF2B5EF4-FFF2-40B4-BE49-F238E27FC236}">
                <a16:creationId xmlns:a16="http://schemas.microsoft.com/office/drawing/2014/main" id="{CD72627E-DBB9-5CA0-3898-0042CE165C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99" r="1899"/>
          <a:stretch/>
        </p:blipFill>
        <p:spPr bwMode="auto">
          <a:xfrm>
            <a:off x="1658965" y="3340390"/>
            <a:ext cx="9144000" cy="14337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8B6461C-9ED3-9500-98A0-F30E6E1E7ADC}"/>
              </a:ext>
            </a:extLst>
          </p:cNvPr>
          <p:cNvSpPr txBox="1"/>
          <p:nvPr/>
        </p:nvSpPr>
        <p:spPr>
          <a:xfrm>
            <a:off x="1717688" y="5014204"/>
            <a:ext cx="9255112" cy="1200329"/>
          </a:xfrm>
          <a:prstGeom prst="rect">
            <a:avLst/>
          </a:prstGeom>
          <a:noFill/>
        </p:spPr>
        <p:txBody>
          <a:bodyPr wrap="square">
            <a:spAutoFit/>
          </a:bodyPr>
          <a:lstStyle/>
          <a:p>
            <a:r>
              <a:rPr lang="en-US" sz="1800" dirty="0"/>
              <a:t>Obstacles which infringe the airport’s Obstacle Limitation Surface (OLS) are a hazard to aircraft. To protect aircraft, there are limitations on the heights of objects permitted around an airport, such as buildings, cranes, work platforms. Limitations vary depending on the location on airport. All crane operations require </a:t>
            </a:r>
            <a:r>
              <a:rPr lang="en-US" dirty="0"/>
              <a:t>HBA</a:t>
            </a:r>
            <a:r>
              <a:rPr lang="en-US" sz="1800" dirty="0"/>
              <a:t> approval before use.</a:t>
            </a:r>
            <a:endParaRPr lang="en-AU" sz="1800" dirty="0"/>
          </a:p>
        </p:txBody>
      </p:sp>
    </p:spTree>
    <p:extLst>
      <p:ext uri="{BB962C8B-B14F-4D97-AF65-F5344CB8AC3E}">
        <p14:creationId xmlns:p14="http://schemas.microsoft.com/office/powerpoint/2010/main" val="8711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51835-3324-7903-0EF4-E23E447C7D74}"/>
              </a:ext>
            </a:extLst>
          </p:cNvPr>
          <p:cNvSpPr>
            <a:spLocks noGrp="1"/>
          </p:cNvSpPr>
          <p:nvPr>
            <p:ph type="ctrTitle"/>
          </p:nvPr>
        </p:nvSpPr>
        <p:spPr>
          <a:xfrm>
            <a:off x="4797501" y="329184"/>
            <a:ext cx="6755626" cy="1783080"/>
          </a:xfrm>
        </p:spPr>
        <p:txBody>
          <a:bodyPr vert="horz" lIns="91440" tIns="45720" rIns="91440" bIns="45720" rtlCol="0" anchor="b">
            <a:normAutofit/>
          </a:bodyPr>
          <a:lstStyle/>
          <a:p>
            <a:pPr algn="l"/>
            <a:r>
              <a:rPr lang="en-US" sz="5400" b="1" dirty="0"/>
              <a:t>ACCESS CONTROL</a:t>
            </a:r>
          </a:p>
        </p:txBody>
      </p:sp>
      <p:pic>
        <p:nvPicPr>
          <p:cNvPr id="5" name="Picture 4" descr="airport logo RGB2">
            <a:extLst>
              <a:ext uri="{FF2B5EF4-FFF2-40B4-BE49-F238E27FC236}">
                <a16:creationId xmlns:a16="http://schemas.microsoft.com/office/drawing/2014/main" id="{BEEBE14F-EF50-EFD7-D316-5AC00C01D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71" r="1" b="1"/>
          <a:stretch/>
        </p:blipFill>
        <p:spPr bwMode="auto">
          <a:xfrm>
            <a:off x="440363" y="0"/>
            <a:ext cx="3773569" cy="3907536"/>
          </a:xfrm>
          <a:prstGeom prst="rect">
            <a:avLst/>
          </a:prstGeom>
          <a:noFill/>
        </p:spPr>
      </p:pic>
      <p:sp>
        <p:nvSpPr>
          <p:cNvPr id="4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ated entrance to a parking lot&#10;&#10;Description automatically generated">
            <a:extLst>
              <a:ext uri="{FF2B5EF4-FFF2-40B4-BE49-F238E27FC236}">
                <a16:creationId xmlns:a16="http://schemas.microsoft.com/office/drawing/2014/main" id="{CB7E87F7-4B5C-6A90-EE6F-E078F767B188}"/>
              </a:ext>
            </a:extLst>
          </p:cNvPr>
          <p:cNvPicPr>
            <a:picLocks noChangeAspect="1"/>
          </p:cNvPicPr>
          <p:nvPr/>
        </p:nvPicPr>
        <p:blipFill rotWithShape="1">
          <a:blip r:embed="rId3">
            <a:extLst>
              <a:ext uri="{28A0092B-C50C-407E-A947-70E740481C1C}">
                <a14:useLocalDpi xmlns:a14="http://schemas.microsoft.com/office/drawing/2010/main" val="0"/>
              </a:ext>
            </a:extLst>
          </a:blip>
          <a:srcRect t="835" r="-1" b="13820"/>
          <a:stretch/>
        </p:blipFill>
        <p:spPr>
          <a:xfrm>
            <a:off x="678523" y="4149598"/>
            <a:ext cx="3278962" cy="2098802"/>
          </a:xfrm>
          <a:prstGeom prst="rect">
            <a:avLst/>
          </a:prstGeom>
        </p:spPr>
      </p:pic>
      <p:sp>
        <p:nvSpPr>
          <p:cNvPr id="7" name="Subtitle 6">
            <a:extLst>
              <a:ext uri="{FF2B5EF4-FFF2-40B4-BE49-F238E27FC236}">
                <a16:creationId xmlns:a16="http://schemas.microsoft.com/office/drawing/2014/main" id="{371BDA53-61A0-7956-D2A4-7A3BFE48A685}"/>
              </a:ext>
            </a:extLst>
          </p:cNvPr>
          <p:cNvSpPr>
            <a:spLocks noGrp="1"/>
          </p:cNvSpPr>
          <p:nvPr>
            <p:ph type="subTitle" idx="1"/>
          </p:nvPr>
        </p:nvSpPr>
        <p:spPr>
          <a:xfrm>
            <a:off x="4797494" y="2706624"/>
            <a:ext cx="6755626" cy="3483864"/>
          </a:xfrm>
        </p:spPr>
        <p:txBody>
          <a:bodyPr vert="horz" lIns="91440" tIns="45720" rIns="91440" bIns="45720" rtlCol="0">
            <a:normAutofit/>
          </a:bodyPr>
          <a:lstStyle/>
          <a:p>
            <a:pPr indent="-228600" algn="l">
              <a:spcBef>
                <a:spcPct val="50000"/>
              </a:spcBef>
              <a:buFont typeface="Arial" panose="020B0604020202020204" pitchFamily="34" charset="0"/>
              <a:buChar char="•"/>
              <a:defRPr/>
            </a:pPr>
            <a:r>
              <a:rPr lang="en-US" sz="2000" b="1" dirty="0"/>
              <a:t>Entry to security restricted areas:</a:t>
            </a:r>
          </a:p>
          <a:p>
            <a:pPr marL="285750" indent="-228600" algn="l">
              <a:spcBef>
                <a:spcPct val="50000"/>
              </a:spcBef>
              <a:buFont typeface="Arial" panose="020B0604020202020204" pitchFamily="34" charset="0"/>
              <a:buChar char="•"/>
              <a:defRPr/>
            </a:pPr>
            <a:r>
              <a:rPr lang="en-US" sz="2000" dirty="0"/>
              <a:t>Hervey Bay Airport has a number of security measures in place to stop unlawful entries, by mitigating the control of access Hervey Bay Airport ensures:</a:t>
            </a:r>
          </a:p>
          <a:p>
            <a:pPr marL="355600" indent="-228600" algn="l">
              <a:spcBef>
                <a:spcPct val="50000"/>
              </a:spcBef>
              <a:buFont typeface="Arial" panose="020B0604020202020204" pitchFamily="34" charset="0"/>
              <a:buChar char="•"/>
              <a:tabLst>
                <a:tab pos="355600" algn="l"/>
              </a:tabLst>
              <a:defRPr/>
            </a:pPr>
            <a:r>
              <a:rPr lang="en-US" sz="2000" dirty="0"/>
              <a:t>Only Hervey Bay Airport staff can allow persons, without keys, cards or codes to access the airside areas</a:t>
            </a:r>
          </a:p>
          <a:p>
            <a:pPr marL="355600" indent="-228600" algn="l">
              <a:spcBef>
                <a:spcPct val="50000"/>
              </a:spcBef>
              <a:buFont typeface="Arial" panose="020B0604020202020204" pitchFamily="34" charset="0"/>
              <a:buChar char="•"/>
              <a:tabLst>
                <a:tab pos="355600" algn="l"/>
              </a:tabLst>
              <a:defRPr/>
            </a:pPr>
            <a:r>
              <a:rPr lang="en-US" sz="2000" dirty="0"/>
              <a:t>Ensure gates are closed before leaving the gate area</a:t>
            </a:r>
          </a:p>
          <a:p>
            <a:pPr marL="355600" indent="-228600" algn="l">
              <a:spcBef>
                <a:spcPct val="50000"/>
              </a:spcBef>
              <a:buFont typeface="Arial" panose="020B0604020202020204" pitchFamily="34" charset="0"/>
              <a:buChar char="•"/>
              <a:tabLst>
                <a:tab pos="355600" algn="l"/>
              </a:tabLst>
              <a:defRPr/>
            </a:pPr>
            <a:r>
              <a:rPr lang="en-US" sz="2000" dirty="0"/>
              <a:t>Under no circumstances should an open gate be left unattended</a:t>
            </a:r>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204061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C1B53AB1-10EE-4094-BAA1-C7C140976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51835-3324-7903-0EF4-E23E447C7D74}"/>
              </a:ext>
            </a:extLst>
          </p:cNvPr>
          <p:cNvSpPr>
            <a:spLocks noGrp="1"/>
          </p:cNvSpPr>
          <p:nvPr>
            <p:ph type="ctrTitle"/>
          </p:nvPr>
        </p:nvSpPr>
        <p:spPr>
          <a:xfrm>
            <a:off x="5016371" y="560173"/>
            <a:ext cx="6337427" cy="1664043"/>
          </a:xfrm>
        </p:spPr>
        <p:txBody>
          <a:bodyPr vert="horz" lIns="91440" tIns="45720" rIns="91440" bIns="45720" rtlCol="0" anchor="ctr">
            <a:normAutofit/>
          </a:bodyPr>
          <a:lstStyle/>
          <a:p>
            <a:pPr algn="l"/>
            <a:r>
              <a:rPr lang="en-US" sz="3200" b="1" dirty="0"/>
              <a:t>Aviation Security Identification Card (ASIC)</a:t>
            </a:r>
          </a:p>
        </p:txBody>
      </p:sp>
      <p:pic>
        <p:nvPicPr>
          <p:cNvPr id="5" name="Picture 4" descr="airport logo RGB2">
            <a:extLst>
              <a:ext uri="{FF2B5EF4-FFF2-40B4-BE49-F238E27FC236}">
                <a16:creationId xmlns:a16="http://schemas.microsoft.com/office/drawing/2014/main" id="{BEEBE14F-EF50-EFD7-D316-5AC00C01D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71" r="1" b="1"/>
          <a:stretch/>
        </p:blipFill>
        <p:spPr bwMode="auto">
          <a:xfrm>
            <a:off x="653638" y="168168"/>
            <a:ext cx="3059537" cy="3168155"/>
          </a:xfrm>
          <a:prstGeom prst="rect">
            <a:avLst/>
          </a:prstGeom>
          <a:noFill/>
        </p:spPr>
      </p:pic>
      <p:pic>
        <p:nvPicPr>
          <p:cNvPr id="6" name="Picture 5" descr="A person holding a sign">
            <a:extLst>
              <a:ext uri="{FF2B5EF4-FFF2-40B4-BE49-F238E27FC236}">
                <a16:creationId xmlns:a16="http://schemas.microsoft.com/office/drawing/2014/main" id="{AC5A78B3-00D7-2D3B-DB89-88475B68F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27" y="3504492"/>
            <a:ext cx="3083758" cy="2813930"/>
          </a:xfrm>
          <a:prstGeom prst="rect">
            <a:avLst/>
          </a:prstGeom>
        </p:spPr>
      </p:pic>
      <p:sp>
        <p:nvSpPr>
          <p:cNvPr id="4" name="Subtitle 3">
            <a:extLst>
              <a:ext uri="{FF2B5EF4-FFF2-40B4-BE49-F238E27FC236}">
                <a16:creationId xmlns:a16="http://schemas.microsoft.com/office/drawing/2014/main" id="{6420522E-0BF6-A0FF-BCC5-458824C95CA5}"/>
              </a:ext>
            </a:extLst>
          </p:cNvPr>
          <p:cNvSpPr>
            <a:spLocks noGrp="1"/>
          </p:cNvSpPr>
          <p:nvPr>
            <p:ph type="subTitle" idx="1"/>
          </p:nvPr>
        </p:nvSpPr>
        <p:spPr>
          <a:xfrm>
            <a:off x="5016371" y="2405448"/>
            <a:ext cx="6337427" cy="3711147"/>
          </a:xfrm>
        </p:spPr>
        <p:txBody>
          <a:bodyPr vert="horz" lIns="91440" tIns="45720" rIns="91440" bIns="45720" rtlCol="0">
            <a:normAutofit/>
          </a:bodyPr>
          <a:lstStyle/>
          <a:p>
            <a:pPr indent="-228600" algn="l">
              <a:spcBef>
                <a:spcPts val="0"/>
              </a:spcBef>
              <a:spcAft>
                <a:spcPts val="1200"/>
              </a:spcAft>
              <a:buFont typeface="Arial" panose="020B0604020202020204" pitchFamily="34" charset="0"/>
              <a:buChar char="•"/>
              <a:defRPr/>
            </a:pPr>
            <a:r>
              <a:rPr lang="en-US" sz="2000">
                <a:sym typeface="Wingdings 2" pitchFamily="18" charset="2"/>
              </a:rPr>
              <a:t>The Aviation Transport Security Act and Regulations are very specific in relation to ASICs.</a:t>
            </a:r>
          </a:p>
          <a:p>
            <a:pPr indent="-228600" algn="l">
              <a:spcBef>
                <a:spcPts val="0"/>
              </a:spcBef>
              <a:spcAft>
                <a:spcPts val="1200"/>
              </a:spcAft>
              <a:buFont typeface="Arial" panose="020B0604020202020204" pitchFamily="34" charset="0"/>
              <a:buChar char="•"/>
              <a:defRPr/>
            </a:pPr>
            <a:r>
              <a:rPr lang="en-US" sz="2000"/>
              <a:t>The ASIC holder must have an operational need to enter an Airside Security Zone or a Security Restricted Area in order to obtain an ASIC.  </a:t>
            </a:r>
          </a:p>
          <a:p>
            <a:pPr indent="-228600" algn="l">
              <a:spcBef>
                <a:spcPts val="0"/>
              </a:spcBef>
              <a:spcAft>
                <a:spcPts val="1200"/>
              </a:spcAft>
              <a:buFont typeface="Arial" panose="020B0604020202020204" pitchFamily="34" charset="0"/>
              <a:buChar char="•"/>
              <a:defRPr/>
            </a:pPr>
            <a:r>
              <a:rPr lang="en-US" sz="2000"/>
              <a:t>The ASIC is issued subject to the </a:t>
            </a:r>
            <a:r>
              <a:rPr lang="en-US" sz="2000" i="1"/>
              <a:t>Aviation Transport Security Act 2004 </a:t>
            </a:r>
            <a:r>
              <a:rPr lang="en-US" sz="2000"/>
              <a:t>&amp; </a:t>
            </a:r>
            <a:r>
              <a:rPr lang="en-US" sz="2000" i="1"/>
              <a:t>Aviation Transport Security Regulation 2005</a:t>
            </a:r>
            <a:r>
              <a:rPr lang="en-US" sz="2000"/>
              <a:t>. </a:t>
            </a:r>
          </a:p>
          <a:p>
            <a:pPr indent="-228600" algn="l">
              <a:spcBef>
                <a:spcPts val="0"/>
              </a:spcBef>
              <a:spcAft>
                <a:spcPts val="1200"/>
              </a:spcAft>
              <a:buFont typeface="Arial" panose="020B0604020202020204" pitchFamily="34" charset="0"/>
              <a:buChar char="•"/>
              <a:defRPr/>
            </a:pPr>
            <a:r>
              <a:rPr lang="en-US" sz="2000"/>
              <a:t>A person in a secure area of an airport must properly display a valid red ASIC.  </a:t>
            </a:r>
          </a:p>
          <a:p>
            <a:pPr indent="-228600" algn="l">
              <a:buFont typeface="Arial" panose="020B0604020202020204" pitchFamily="34" charset="0"/>
              <a:buChar char="•"/>
            </a:pPr>
            <a:endParaRPr lang="en-US" sz="2000"/>
          </a:p>
        </p:txBody>
      </p:sp>
    </p:spTree>
    <p:extLst>
      <p:ext uri="{BB962C8B-B14F-4D97-AF65-F5344CB8AC3E}">
        <p14:creationId xmlns:p14="http://schemas.microsoft.com/office/powerpoint/2010/main" val="206894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7891482-C38A-4F0C-8183-0121632F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51835-3324-7903-0EF4-E23E447C7D74}"/>
              </a:ext>
            </a:extLst>
          </p:cNvPr>
          <p:cNvSpPr>
            <a:spLocks noGrp="1"/>
          </p:cNvSpPr>
          <p:nvPr>
            <p:ph type="ctrTitle"/>
          </p:nvPr>
        </p:nvSpPr>
        <p:spPr>
          <a:xfrm>
            <a:off x="5430129" y="486184"/>
            <a:ext cx="6118403" cy="1325563"/>
          </a:xfrm>
        </p:spPr>
        <p:txBody>
          <a:bodyPr vert="horz" lIns="91440" tIns="45720" rIns="91440" bIns="45720" rtlCol="0" anchor="ctr">
            <a:normAutofit/>
          </a:bodyPr>
          <a:lstStyle/>
          <a:p>
            <a:pPr algn="l"/>
            <a:r>
              <a:rPr lang="en-US" sz="3200" b="1" dirty="0"/>
              <a:t>Visitor Identification Card (VIC)</a:t>
            </a:r>
          </a:p>
        </p:txBody>
      </p:sp>
      <p:pic>
        <p:nvPicPr>
          <p:cNvPr id="5" name="Picture 4" descr="airport logo RGB2">
            <a:extLst>
              <a:ext uri="{FF2B5EF4-FFF2-40B4-BE49-F238E27FC236}">
                <a16:creationId xmlns:a16="http://schemas.microsoft.com/office/drawing/2014/main" id="{BEEBE14F-EF50-EFD7-D316-5AC00C01D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71" r="1" b="1"/>
          <a:stretch/>
        </p:blipFill>
        <p:spPr bwMode="auto">
          <a:xfrm>
            <a:off x="786380" y="421838"/>
            <a:ext cx="2641270" cy="273503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
        <p:nvSpPr>
          <p:cNvPr id="7" name="Subtitle 6">
            <a:extLst>
              <a:ext uri="{FF2B5EF4-FFF2-40B4-BE49-F238E27FC236}">
                <a16:creationId xmlns:a16="http://schemas.microsoft.com/office/drawing/2014/main" id="{EE113810-A71E-7E61-0DBF-06FB6C1C623C}"/>
              </a:ext>
            </a:extLst>
          </p:cNvPr>
          <p:cNvSpPr>
            <a:spLocks noGrp="1"/>
          </p:cNvSpPr>
          <p:nvPr>
            <p:ph type="subTitle" idx="1"/>
          </p:nvPr>
        </p:nvSpPr>
        <p:spPr>
          <a:xfrm>
            <a:off x="5430129" y="1946684"/>
            <a:ext cx="6118403" cy="4351338"/>
          </a:xfrm>
        </p:spPr>
        <p:txBody>
          <a:bodyPr vert="horz" lIns="91440" tIns="45720" rIns="91440" bIns="45720" rtlCol="0">
            <a:normAutofit/>
          </a:bodyPr>
          <a:lstStyle/>
          <a:p>
            <a:pPr marL="288925" lvl="1" indent="-228600" algn="l">
              <a:buFont typeface="Arial" panose="020B0604020202020204" pitchFamily="34" charset="0"/>
              <a:buChar char="•"/>
            </a:pPr>
            <a:r>
              <a:rPr lang="en-US" sz="1700" dirty="0"/>
              <a:t>Any person that is required to enter any part of the secure area at Hervey Bay Airport and does not have a valid </a:t>
            </a:r>
            <a:r>
              <a:rPr lang="en-US" sz="1700" dirty="0">
                <a:solidFill>
                  <a:srgbClr val="FF0000"/>
                </a:solidFill>
              </a:rPr>
              <a:t>RED ASIC  </a:t>
            </a:r>
            <a:r>
              <a:rPr lang="en-US" sz="1700" dirty="0"/>
              <a:t>is required to obtain a VIC pass from a </a:t>
            </a:r>
            <a:r>
              <a:rPr lang="en-US" sz="1700" dirty="0" err="1"/>
              <a:t>authorised</a:t>
            </a:r>
            <a:r>
              <a:rPr lang="en-US" sz="1700" dirty="0"/>
              <a:t> VIC pass issuer. i.e. HVB staff.</a:t>
            </a:r>
          </a:p>
          <a:p>
            <a:pPr marL="288925" lvl="1" indent="-228600" algn="l">
              <a:buFont typeface="Arial" panose="020B0604020202020204" pitchFamily="34" charset="0"/>
              <a:buChar char="•"/>
            </a:pPr>
            <a:r>
              <a:rPr lang="en-US" sz="1700" dirty="0"/>
              <a:t>A VIC must be displayed above waist height, on the front or side of the body, with the whole front clearly visible.  Failure to display will result in being asked to leave the secured area immediately.</a:t>
            </a:r>
          </a:p>
          <a:p>
            <a:pPr marL="288925" lvl="1" indent="-228600" algn="l">
              <a:buFont typeface="Arial" panose="020B0604020202020204" pitchFamily="34" charset="0"/>
              <a:buChar char="•"/>
            </a:pPr>
            <a:r>
              <a:rPr lang="en-US" sz="1700" dirty="0"/>
              <a:t>A VIC holder must be supervised by a valid </a:t>
            </a:r>
            <a:r>
              <a:rPr lang="en-US" sz="1700" dirty="0">
                <a:solidFill>
                  <a:srgbClr val="FF0000"/>
                </a:solidFill>
              </a:rPr>
              <a:t>RED ASI</a:t>
            </a:r>
            <a:r>
              <a:rPr lang="en-US" sz="1700" dirty="0"/>
              <a:t>C holder.</a:t>
            </a:r>
          </a:p>
          <a:p>
            <a:pPr marL="288925" lvl="1" indent="-228600" algn="l">
              <a:buFont typeface="Arial" panose="020B0604020202020204" pitchFamily="34" charset="0"/>
              <a:buChar char="•"/>
            </a:pPr>
            <a:r>
              <a:rPr lang="en-US" sz="1700" dirty="0"/>
              <a:t>The VIC holder must leave the area immediately if no holder of a </a:t>
            </a:r>
            <a:r>
              <a:rPr lang="en-US" sz="1700" dirty="0">
                <a:solidFill>
                  <a:srgbClr val="FF0000"/>
                </a:solidFill>
              </a:rPr>
              <a:t>RED ASIC </a:t>
            </a:r>
            <a:r>
              <a:rPr lang="en-US" sz="1700" dirty="0"/>
              <a:t>is supervising him/her.</a:t>
            </a:r>
          </a:p>
          <a:p>
            <a:pPr marL="288925" lvl="1" indent="-228600" algn="l">
              <a:buFont typeface="Arial" panose="020B0604020202020204" pitchFamily="34" charset="0"/>
              <a:buChar char="•"/>
            </a:pPr>
            <a:r>
              <a:rPr lang="en-US" sz="1700" dirty="0"/>
              <a:t>Persons found not abiding by the requirements of a VIC holder, must be immediately reported to the AOO’s or Senior Airport Operations Officer.</a:t>
            </a:r>
          </a:p>
          <a:p>
            <a:pPr marL="60325" lvl="1" algn="l"/>
            <a:endParaRPr lang="en-US" sz="1700" dirty="0"/>
          </a:p>
        </p:txBody>
      </p:sp>
      <p:sp>
        <p:nvSpPr>
          <p:cNvPr id="53" name="Arc 52">
            <a:extLst>
              <a:ext uri="{FF2B5EF4-FFF2-40B4-BE49-F238E27FC236}">
                <a16:creationId xmlns:a16="http://schemas.microsoft.com/office/drawing/2014/main" id="{DA4B6E73-2318-4814-8EB1-306D53723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64111">
            <a:off x="-991925" y="5644752"/>
            <a:ext cx="2987899" cy="2987899"/>
          </a:xfrm>
          <a:prstGeom prst="arc">
            <a:avLst>
              <a:gd name="adj1" fmla="val 16200000"/>
              <a:gd name="adj2" fmla="val 21581479"/>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2" name="Picture 11" descr="A yellow tag with black text and a black and white logo">
            <a:extLst>
              <a:ext uri="{FF2B5EF4-FFF2-40B4-BE49-F238E27FC236}">
                <a16:creationId xmlns:a16="http://schemas.microsoft.com/office/drawing/2014/main" id="{F19B2BCD-2F61-10BC-C3CD-38D8AEA8A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951" y="3238277"/>
            <a:ext cx="2048435" cy="3197885"/>
          </a:xfrm>
          <a:prstGeom prst="rect">
            <a:avLst/>
          </a:prstGeom>
        </p:spPr>
      </p:pic>
    </p:spTree>
    <p:extLst>
      <p:ext uri="{BB962C8B-B14F-4D97-AF65-F5344CB8AC3E}">
        <p14:creationId xmlns:p14="http://schemas.microsoft.com/office/powerpoint/2010/main" val="422392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7891482-C38A-4F0C-8183-0121632F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51835-3324-7903-0EF4-E23E447C7D74}"/>
              </a:ext>
            </a:extLst>
          </p:cNvPr>
          <p:cNvSpPr>
            <a:spLocks noGrp="1"/>
          </p:cNvSpPr>
          <p:nvPr>
            <p:ph type="ctrTitle"/>
          </p:nvPr>
        </p:nvSpPr>
        <p:spPr>
          <a:xfrm>
            <a:off x="4311941" y="486184"/>
            <a:ext cx="7236591" cy="1325563"/>
          </a:xfrm>
        </p:spPr>
        <p:txBody>
          <a:bodyPr vert="horz" lIns="91440" tIns="45720" rIns="91440" bIns="45720" rtlCol="0" anchor="ctr">
            <a:normAutofit/>
          </a:bodyPr>
          <a:lstStyle/>
          <a:p>
            <a:pPr algn="l"/>
            <a:r>
              <a:rPr lang="en-US" sz="3200" b="1" dirty="0"/>
              <a:t>Unattended Suspect Articles and Vehicles</a:t>
            </a:r>
          </a:p>
        </p:txBody>
      </p:sp>
      <p:pic>
        <p:nvPicPr>
          <p:cNvPr id="5" name="Picture 4" descr="airport logo RGB2">
            <a:extLst>
              <a:ext uri="{FF2B5EF4-FFF2-40B4-BE49-F238E27FC236}">
                <a16:creationId xmlns:a16="http://schemas.microsoft.com/office/drawing/2014/main" id="{BEEBE14F-EF50-EFD7-D316-5AC00C01D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71" r="1" b="1"/>
          <a:stretch/>
        </p:blipFill>
        <p:spPr bwMode="auto">
          <a:xfrm>
            <a:off x="786380" y="421838"/>
            <a:ext cx="2641270" cy="273503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
        <p:nvSpPr>
          <p:cNvPr id="53" name="Arc 52">
            <a:extLst>
              <a:ext uri="{FF2B5EF4-FFF2-40B4-BE49-F238E27FC236}">
                <a16:creationId xmlns:a16="http://schemas.microsoft.com/office/drawing/2014/main" id="{DA4B6E73-2318-4814-8EB1-306D53723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64111">
            <a:off x="-991925" y="5644752"/>
            <a:ext cx="2987899" cy="2987899"/>
          </a:xfrm>
          <a:prstGeom prst="arc">
            <a:avLst>
              <a:gd name="adj1" fmla="val 16200000"/>
              <a:gd name="adj2" fmla="val 21581479"/>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C095B6B-A55C-3CBF-56DC-07E1C25EBE59}"/>
              </a:ext>
            </a:extLst>
          </p:cNvPr>
          <p:cNvSpPr txBox="1"/>
          <p:nvPr/>
        </p:nvSpPr>
        <p:spPr>
          <a:xfrm>
            <a:off x="3427651" y="1789357"/>
            <a:ext cx="8618940" cy="3770263"/>
          </a:xfrm>
          <a:prstGeom prst="rect">
            <a:avLst/>
          </a:prstGeom>
          <a:noFill/>
        </p:spPr>
        <p:txBody>
          <a:bodyPr wrap="square">
            <a:spAutoFit/>
          </a:bodyPr>
          <a:lstStyle/>
          <a:p>
            <a:pPr marL="0" indent="0" eaLnBrk="1" hangingPunct="1">
              <a:spcBef>
                <a:spcPts val="0"/>
              </a:spcBef>
              <a:buNone/>
            </a:pPr>
            <a:r>
              <a:rPr lang="en-AU" sz="1800" dirty="0">
                <a:sym typeface="Wingdings 2" pitchFamily="18" charset="2"/>
              </a:rPr>
              <a:t>The airport has adopted the </a:t>
            </a:r>
            <a:r>
              <a:rPr lang="en-AU" sz="1800" i="1" dirty="0">
                <a:sym typeface="Wingdings 2" pitchFamily="18" charset="2"/>
              </a:rPr>
              <a:t>HOT UP</a:t>
            </a:r>
            <a:r>
              <a:rPr lang="en-AU" sz="1800" dirty="0">
                <a:sym typeface="Wingdings 2" pitchFamily="18" charset="2"/>
              </a:rPr>
              <a:t> principal for staff to make an initial assessment if confronted by doubtful/unattended items.</a:t>
            </a:r>
          </a:p>
          <a:p>
            <a:pPr marL="0" indent="0" eaLnBrk="1" hangingPunct="1">
              <a:spcBef>
                <a:spcPts val="0"/>
              </a:spcBef>
              <a:buNone/>
            </a:pPr>
            <a:endParaRPr lang="en-AU" sz="1800" dirty="0">
              <a:sym typeface="Wingdings 2" pitchFamily="18" charset="2"/>
            </a:endParaRPr>
          </a:p>
          <a:p>
            <a:pPr marL="0" indent="0" eaLnBrk="1" hangingPunct="1">
              <a:spcBef>
                <a:spcPts val="0"/>
              </a:spcBef>
              <a:spcAft>
                <a:spcPts val="600"/>
              </a:spcAft>
              <a:buNone/>
            </a:pPr>
            <a:r>
              <a:rPr lang="en-AU" sz="1800" dirty="0">
                <a:sym typeface="Wingdings 2" pitchFamily="18" charset="2"/>
              </a:rPr>
              <a:t>The </a:t>
            </a:r>
            <a:r>
              <a:rPr lang="en-AU" sz="1800" i="1" dirty="0">
                <a:sym typeface="Wingdings 2" pitchFamily="18" charset="2"/>
              </a:rPr>
              <a:t>HOT UP</a:t>
            </a:r>
            <a:r>
              <a:rPr lang="en-AU" sz="1800" dirty="0">
                <a:sym typeface="Wingdings 2" pitchFamily="18" charset="2"/>
              </a:rPr>
              <a:t> principal asks staff some simple questions.</a:t>
            </a:r>
          </a:p>
          <a:p>
            <a:pPr eaLnBrk="1" hangingPunct="1">
              <a:lnSpc>
                <a:spcPct val="80000"/>
              </a:lnSpc>
            </a:pPr>
            <a:r>
              <a:rPr lang="en-AU" sz="1800" dirty="0">
                <a:sym typeface="Wingdings 2" pitchFamily="18" charset="2"/>
              </a:rPr>
              <a:t>Is the item/substance		</a:t>
            </a:r>
            <a:r>
              <a:rPr lang="en-AU" sz="1800" b="1" dirty="0">
                <a:solidFill>
                  <a:srgbClr val="FF0000"/>
                </a:solidFill>
                <a:sym typeface="Wingdings 2" pitchFamily="18" charset="2"/>
              </a:rPr>
              <a:t>H</a:t>
            </a:r>
            <a:r>
              <a:rPr lang="en-AU" sz="1800" dirty="0">
                <a:sym typeface="Wingdings 2" pitchFamily="18" charset="2"/>
              </a:rPr>
              <a:t>idden?</a:t>
            </a:r>
          </a:p>
          <a:p>
            <a:pPr eaLnBrk="1" hangingPunct="1">
              <a:lnSpc>
                <a:spcPct val="80000"/>
              </a:lnSpc>
            </a:pPr>
            <a:r>
              <a:rPr lang="en-AU" sz="1800" dirty="0">
                <a:sym typeface="Wingdings 2" pitchFamily="18" charset="2"/>
              </a:rPr>
              <a:t>Is the item/substance		</a:t>
            </a:r>
            <a:r>
              <a:rPr lang="en-AU" sz="1800" b="1" dirty="0">
                <a:solidFill>
                  <a:srgbClr val="FF0000"/>
                </a:solidFill>
                <a:sym typeface="Wingdings 2" pitchFamily="18" charset="2"/>
              </a:rPr>
              <a:t>O</a:t>
            </a:r>
            <a:r>
              <a:rPr lang="en-AU" sz="1800" dirty="0">
                <a:sym typeface="Wingdings 2" pitchFamily="18" charset="2"/>
              </a:rPr>
              <a:t>bviously suspicious?</a:t>
            </a:r>
          </a:p>
          <a:p>
            <a:pPr eaLnBrk="1" hangingPunct="1">
              <a:lnSpc>
                <a:spcPct val="80000"/>
              </a:lnSpc>
            </a:pPr>
            <a:r>
              <a:rPr lang="en-AU" sz="1800" dirty="0">
                <a:sym typeface="Wingdings 2" pitchFamily="18" charset="2"/>
              </a:rPr>
              <a:t>Is the item/substance		</a:t>
            </a:r>
            <a:r>
              <a:rPr lang="en-AU" sz="1800" b="1" dirty="0">
                <a:solidFill>
                  <a:srgbClr val="FF0000"/>
                </a:solidFill>
                <a:sym typeface="Wingdings 2" pitchFamily="18" charset="2"/>
              </a:rPr>
              <a:t>T</a:t>
            </a:r>
            <a:r>
              <a:rPr lang="en-AU" sz="1800" dirty="0">
                <a:sym typeface="Wingdings 2" pitchFamily="18" charset="2"/>
              </a:rPr>
              <a:t>ypical of what is found in the area?</a:t>
            </a:r>
          </a:p>
          <a:p>
            <a:pPr eaLnBrk="1" hangingPunct="1">
              <a:lnSpc>
                <a:spcPct val="80000"/>
              </a:lnSpc>
            </a:pPr>
            <a:r>
              <a:rPr lang="en-AU" sz="1800" dirty="0">
                <a:sym typeface="Wingdings 2" pitchFamily="18" charset="2"/>
              </a:rPr>
              <a:t>Is the item/substance		</a:t>
            </a:r>
            <a:r>
              <a:rPr lang="en-AU" sz="1800" b="1" dirty="0">
                <a:solidFill>
                  <a:srgbClr val="FF0000"/>
                </a:solidFill>
                <a:sym typeface="Wingdings 2" pitchFamily="18" charset="2"/>
              </a:rPr>
              <a:t>U</a:t>
            </a:r>
            <a:r>
              <a:rPr lang="en-AU" sz="1800" dirty="0">
                <a:sym typeface="Wingdings 2" pitchFamily="18" charset="2"/>
              </a:rPr>
              <a:t>nusual?</a:t>
            </a:r>
          </a:p>
          <a:p>
            <a:pPr eaLnBrk="1" hangingPunct="1">
              <a:lnSpc>
                <a:spcPct val="80000"/>
              </a:lnSpc>
            </a:pPr>
            <a:r>
              <a:rPr lang="en-AU" sz="1800" dirty="0">
                <a:sym typeface="Wingdings 2" pitchFamily="18" charset="2"/>
              </a:rPr>
              <a:t>Has there been general	                  </a:t>
            </a:r>
            <a:r>
              <a:rPr lang="en-AU" sz="1800" b="1" dirty="0">
                <a:solidFill>
                  <a:srgbClr val="FF0000"/>
                </a:solidFill>
                <a:sym typeface="Wingdings 2" pitchFamily="18" charset="2"/>
              </a:rPr>
              <a:t>P</a:t>
            </a:r>
            <a:r>
              <a:rPr lang="en-AU" sz="1800" dirty="0">
                <a:sym typeface="Wingdings 2" pitchFamily="18" charset="2"/>
              </a:rPr>
              <a:t>ublic access to the area?</a:t>
            </a:r>
          </a:p>
          <a:p>
            <a:pPr marL="0" indent="0" eaLnBrk="1" hangingPunct="1">
              <a:spcBef>
                <a:spcPts val="0"/>
              </a:spcBef>
              <a:buNone/>
            </a:pPr>
            <a:endParaRPr lang="en-AU" sz="1800" dirty="0">
              <a:sym typeface="Wingdings 2" pitchFamily="18" charset="2"/>
            </a:endParaRPr>
          </a:p>
          <a:p>
            <a:pPr marL="0" indent="0" eaLnBrk="1" hangingPunct="1">
              <a:spcBef>
                <a:spcPts val="0"/>
              </a:spcBef>
              <a:buNone/>
            </a:pPr>
            <a:r>
              <a:rPr lang="en-AU" sz="1800" dirty="0">
                <a:sym typeface="Wingdings 2" pitchFamily="18" charset="2"/>
              </a:rPr>
              <a:t>If the item raises concern notify your supervisor or the Manager Airport Operations. </a:t>
            </a:r>
          </a:p>
          <a:p>
            <a:pPr marL="0" indent="0" eaLnBrk="1" hangingPunct="1">
              <a:spcBef>
                <a:spcPts val="0"/>
              </a:spcBef>
              <a:buNone/>
            </a:pPr>
            <a:endParaRPr lang="en-AU" sz="1800" dirty="0">
              <a:sym typeface="Wingdings 2" pitchFamily="18" charset="2"/>
            </a:endParaRPr>
          </a:p>
          <a:p>
            <a:pPr marL="0" indent="0" eaLnBrk="1" hangingPunct="1">
              <a:spcBef>
                <a:spcPts val="0"/>
              </a:spcBef>
              <a:buNone/>
            </a:pPr>
            <a:r>
              <a:rPr lang="en-AU" sz="1800" dirty="0">
                <a:sym typeface="Wingdings 2" pitchFamily="18" charset="2"/>
              </a:rPr>
              <a:t>The </a:t>
            </a:r>
            <a:r>
              <a:rPr lang="en-AU" dirty="0">
                <a:sym typeface="Wingdings 2" pitchFamily="18" charset="2"/>
              </a:rPr>
              <a:t>Airport Manager or Delegate</a:t>
            </a:r>
            <a:r>
              <a:rPr lang="en-AU" sz="1800" dirty="0">
                <a:sym typeface="Wingdings 2" pitchFamily="18" charset="2"/>
              </a:rPr>
              <a:t> will be responsible for the initial assessment of doubtful or unattended items.  Local emergency procedures may be instigated if necessary.</a:t>
            </a:r>
            <a:endParaRPr lang="en-AU" sz="1800" dirty="0"/>
          </a:p>
        </p:txBody>
      </p:sp>
      <p:cxnSp>
        <p:nvCxnSpPr>
          <p:cNvPr id="9" name="Straight Arrow Connector 8">
            <a:extLst>
              <a:ext uri="{FF2B5EF4-FFF2-40B4-BE49-F238E27FC236}">
                <a16:creationId xmlns:a16="http://schemas.microsoft.com/office/drawing/2014/main" id="{0C3A77BB-7427-287D-A420-963AE64F8A76}"/>
              </a:ext>
            </a:extLst>
          </p:cNvPr>
          <p:cNvCxnSpPr>
            <a:cxnSpLocks/>
          </p:cNvCxnSpPr>
          <p:nvPr/>
        </p:nvCxnSpPr>
        <p:spPr>
          <a:xfrm>
            <a:off x="5861068" y="3083458"/>
            <a:ext cx="1110183"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9FCA678-D3A9-D653-780D-395AAF8AAEEE}"/>
              </a:ext>
            </a:extLst>
          </p:cNvPr>
          <p:cNvCxnSpPr>
            <a:cxnSpLocks/>
          </p:cNvCxnSpPr>
          <p:nvPr/>
        </p:nvCxnSpPr>
        <p:spPr>
          <a:xfrm>
            <a:off x="5861068" y="3351905"/>
            <a:ext cx="11101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28D7F04-05E1-4381-8087-235F0B224E9C}"/>
              </a:ext>
            </a:extLst>
          </p:cNvPr>
          <p:cNvCxnSpPr>
            <a:cxnSpLocks/>
          </p:cNvCxnSpPr>
          <p:nvPr/>
        </p:nvCxnSpPr>
        <p:spPr>
          <a:xfrm>
            <a:off x="5861068" y="3570019"/>
            <a:ext cx="11101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2F34DC-BE0E-ADDD-1376-53ACB89944B2}"/>
              </a:ext>
            </a:extLst>
          </p:cNvPr>
          <p:cNvCxnSpPr>
            <a:cxnSpLocks/>
          </p:cNvCxnSpPr>
          <p:nvPr/>
        </p:nvCxnSpPr>
        <p:spPr>
          <a:xfrm>
            <a:off x="5861068" y="3771355"/>
            <a:ext cx="11101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0071DF3-0F51-BC4C-32F6-0A6C32CB628D}"/>
              </a:ext>
            </a:extLst>
          </p:cNvPr>
          <p:cNvCxnSpPr>
            <a:cxnSpLocks/>
          </p:cNvCxnSpPr>
          <p:nvPr/>
        </p:nvCxnSpPr>
        <p:spPr>
          <a:xfrm>
            <a:off x="5861068" y="3997858"/>
            <a:ext cx="11101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837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1656</Words>
  <Application>Microsoft Office PowerPoint</Application>
  <PresentationFormat>Widescreen</PresentationFormat>
  <Paragraphs>170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PURPOSE</vt:lpstr>
      <vt:lpstr>SECURE AREA</vt:lpstr>
      <vt:lpstr>PPE</vt:lpstr>
      <vt:lpstr>WORKING ON AIRPORT HEIGHT LIMITATION</vt:lpstr>
      <vt:lpstr>ACCESS CONTROL</vt:lpstr>
      <vt:lpstr>Aviation Security Identification Card (ASIC)</vt:lpstr>
      <vt:lpstr>Visitor Identification Card (VIC)</vt:lpstr>
      <vt:lpstr>Unattended Suspect Articles and Vehicles</vt:lpstr>
      <vt:lpstr>Evacuation Procedure</vt:lpstr>
      <vt:lpstr>Safety Management</vt:lpstr>
      <vt:lpstr>Jet Blast &amp; Prop Wash</vt:lpstr>
      <vt:lpstr>FOD – Foreign Object Debris</vt:lpstr>
      <vt:lpstr>Drug and Alcohol Management Plan (DAMP)</vt:lpstr>
      <vt:lpstr>Smoking Airside</vt:lpstr>
      <vt:lpstr>Hot Work</vt:lpstr>
      <vt:lpstr>Dial Before You Dig</vt:lpstr>
      <vt:lpstr>Prohibitions</vt:lpstr>
      <vt:lpstr>Airport Emergencies</vt:lpstr>
      <vt:lpstr>Significant Safety &amp; Security Issues</vt:lpstr>
      <vt:lpstr>Incident Reporting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Blundell</dc:creator>
  <cp:lastModifiedBy>Sam Blundell</cp:lastModifiedBy>
  <cp:revision>25</cp:revision>
  <dcterms:created xsi:type="dcterms:W3CDTF">2023-11-08T04:19:04Z</dcterms:created>
  <dcterms:modified xsi:type="dcterms:W3CDTF">2023-11-22T00:14:06Z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